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B80D8-B284-4F04-8568-3B84D3056CC3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B1EB9-592A-44FD-9B1C-5CC6FC360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8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A475-EB4A-4D90-A9D9-F103A676F3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13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2F7-3DBB-473A-B88F-1B811825A6D9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55A-F5EF-4A07-BB81-F41D292FF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9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2F7-3DBB-473A-B88F-1B811825A6D9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55A-F5EF-4A07-BB81-F41D292FF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8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2F7-3DBB-473A-B88F-1B811825A6D9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55A-F5EF-4A07-BB81-F41D292FF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4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2F7-3DBB-473A-B88F-1B811825A6D9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55A-F5EF-4A07-BB81-F41D292FF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8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2F7-3DBB-473A-B88F-1B811825A6D9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55A-F5EF-4A07-BB81-F41D292FF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7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2F7-3DBB-473A-B88F-1B811825A6D9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55A-F5EF-4A07-BB81-F41D292FF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1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2F7-3DBB-473A-B88F-1B811825A6D9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55A-F5EF-4A07-BB81-F41D292FF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8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2F7-3DBB-473A-B88F-1B811825A6D9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55A-F5EF-4A07-BB81-F41D292FF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98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2F7-3DBB-473A-B88F-1B811825A6D9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55A-F5EF-4A07-BB81-F41D292FF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2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2F7-3DBB-473A-B88F-1B811825A6D9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55A-F5EF-4A07-BB81-F41D292FF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6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2F7-3DBB-473A-B88F-1B811825A6D9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55A-F5EF-4A07-BB81-F41D292FF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A2F7-3DBB-473A-B88F-1B811825A6D9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DE55A-F5EF-4A07-BB81-F41D292FF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0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tingham.ac.uk/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Festschrift Conference in Honour of </a:t>
            </a: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Professor </a:t>
            </a:r>
            <a:r>
              <a:rPr lang="en-GB" b="1" dirty="0"/>
              <a:t>Chris Milner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Organised </a:t>
            </a:r>
            <a:r>
              <a:rPr lang="en-GB" dirty="0"/>
              <a:t>in conjunction with </a:t>
            </a:r>
            <a:r>
              <a:rPr lang="en-GB" i="1" dirty="0"/>
              <a:t>The World Economy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Hosted by the School of Economics, CREDIT and GEP, University of Nottingham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3600" b="1" dirty="0"/>
              <a:t>Sponsored by Maxwell Stamp </a:t>
            </a:r>
            <a:endParaRPr lang="en-GB" sz="3600" b="1" dirty="0"/>
          </a:p>
        </p:txBody>
      </p:sp>
      <p:pic>
        <p:nvPicPr>
          <p:cNvPr id="4" name="Picture 3" descr="The University of Nottingham homepage">
            <a:hlinkClick r:id="rId3" tooltip="&quot;University of Nottingham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30" y="473236"/>
            <a:ext cx="2314575" cy="85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lezsb\AppData\Local\Microsoft\Windows\Temporary Internet Files\Content.Outlook\C62V18PD\credit-46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521495"/>
            <a:ext cx="2009775" cy="10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67" y="617696"/>
            <a:ext cx="1704975" cy="82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40" y="5893723"/>
            <a:ext cx="1971603" cy="7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5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8394" y="875763"/>
            <a:ext cx="9015216" cy="5370492"/>
            <a:chOff x="1588394" y="875763"/>
            <a:chExt cx="9015216" cy="53704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0110" t="15098" r="18622" b="11487"/>
            <a:stretch/>
          </p:blipFill>
          <p:spPr>
            <a:xfrm>
              <a:off x="1588395" y="875763"/>
              <a:ext cx="9015215" cy="5370492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1588394" y="1790163"/>
              <a:ext cx="9002332" cy="36060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480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69076" y="810525"/>
            <a:ext cx="9092484" cy="5296076"/>
            <a:chOff x="1569076" y="810525"/>
            <a:chExt cx="9092484" cy="52960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9318" t="14216" r="18425" b="11136"/>
            <a:stretch/>
          </p:blipFill>
          <p:spPr>
            <a:xfrm>
              <a:off x="1569077" y="810525"/>
              <a:ext cx="9092483" cy="5296076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1569076" y="1730829"/>
              <a:ext cx="9092483" cy="36060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486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62636" y="837127"/>
            <a:ext cx="9066727" cy="5409128"/>
            <a:chOff x="1562636" y="837127"/>
            <a:chExt cx="9066727" cy="54091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516" t="14569" r="18523" b="11487"/>
            <a:stretch/>
          </p:blipFill>
          <p:spPr>
            <a:xfrm>
              <a:off x="1562636" y="837127"/>
              <a:ext cx="9053848" cy="5409128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1575515" y="1790163"/>
              <a:ext cx="9053848" cy="36060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265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5515" y="824249"/>
            <a:ext cx="9053848" cy="5383369"/>
            <a:chOff x="51515" y="824248"/>
            <a:chExt cx="9053848" cy="53833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713" t="14393" r="18524" b="12016"/>
            <a:stretch/>
          </p:blipFill>
          <p:spPr>
            <a:xfrm>
              <a:off x="64394" y="824248"/>
              <a:ext cx="9015216" cy="5383369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51515" y="1790163"/>
              <a:ext cx="9053848" cy="36060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450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120" t="14392" r="18127" b="11312"/>
          <a:stretch/>
        </p:blipFill>
        <p:spPr>
          <a:xfrm>
            <a:off x="1524001" y="904044"/>
            <a:ext cx="9144008" cy="524263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524001" y="1828800"/>
            <a:ext cx="9144009" cy="3606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30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1273" y="901521"/>
            <a:ext cx="9002332" cy="5357612"/>
            <a:chOff x="1601273" y="901521"/>
            <a:chExt cx="9002332" cy="53576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318" t="15449" r="18325" b="11311"/>
            <a:stretch/>
          </p:blipFill>
          <p:spPr>
            <a:xfrm>
              <a:off x="1601273" y="901521"/>
              <a:ext cx="9002332" cy="5357612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1601273" y="1777284"/>
              <a:ext cx="9002332" cy="36060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9317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91223" y="928890"/>
            <a:ext cx="9012382" cy="5188576"/>
            <a:chOff x="1591223" y="928890"/>
            <a:chExt cx="9012382" cy="51885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9186" t="14436" r="18259" b="11268"/>
            <a:stretch/>
          </p:blipFill>
          <p:spPr>
            <a:xfrm>
              <a:off x="1591223" y="928890"/>
              <a:ext cx="9012382" cy="5188576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1601273" y="1828800"/>
              <a:ext cx="9002332" cy="36060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577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5515" y="656822"/>
            <a:ext cx="9040970" cy="5357612"/>
            <a:chOff x="1575515" y="656822"/>
            <a:chExt cx="9040970" cy="53576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318" t="15273" r="18523" b="11488"/>
            <a:stretch/>
          </p:blipFill>
          <p:spPr>
            <a:xfrm>
              <a:off x="1575515" y="656822"/>
              <a:ext cx="9040970" cy="5357612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1601273" y="1558341"/>
              <a:ext cx="9002332" cy="36060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084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1273" y="862885"/>
            <a:ext cx="9002332" cy="5331854"/>
            <a:chOff x="1601273" y="862885"/>
            <a:chExt cx="9002332" cy="5331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714" t="14921" r="18425" b="12192"/>
            <a:stretch/>
          </p:blipFill>
          <p:spPr>
            <a:xfrm>
              <a:off x="1627035" y="862885"/>
              <a:ext cx="8950817" cy="5331854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1601273" y="1777284"/>
              <a:ext cx="9002332" cy="36060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3209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34</Words>
  <Application>Microsoft Office PowerPoint</Application>
  <PresentationFormat>Widescreen</PresentationFormat>
  <Paragraphs>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McCalla Hayley</dc:creator>
  <cp:lastModifiedBy>McCalla Hayley</cp:lastModifiedBy>
  <cp:revision>7</cp:revision>
  <dcterms:created xsi:type="dcterms:W3CDTF">2017-06-15T11:27:10Z</dcterms:created>
  <dcterms:modified xsi:type="dcterms:W3CDTF">2017-06-15T13:24:48Z</dcterms:modified>
</cp:coreProperties>
</file>