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1"/>
  </p:notesMasterIdLst>
  <p:handoutMasterIdLst>
    <p:handoutMasterId r:id="rId12"/>
  </p:handoutMasterIdLst>
  <p:sldIdLst>
    <p:sldId id="264" r:id="rId5"/>
    <p:sldId id="265" r:id="rId6"/>
    <p:sldId id="274" r:id="rId7"/>
    <p:sldId id="272" r:id="rId8"/>
    <p:sldId id="269" r:id="rId9"/>
    <p:sldId id="28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iller (staff)" initials="AM(" lastIdx="15" clrIdx="0">
    <p:extLst>
      <p:ext uri="{19B8F6BF-5375-455C-9EA6-DF929625EA0E}">
        <p15:presenceInfo xmlns:p15="http://schemas.microsoft.com/office/powerpoint/2012/main" userId="S::Amanda.Miller1@nottingham.ac.uk::768a34a0-1cc5-4458-b44b-565375181472" providerId="AD"/>
      </p:ext>
    </p:extLst>
  </p:cmAuthor>
  <p:cmAuthor id="2" name="Cherry Anderson" initials="CA" lastIdx="4" clrIdx="1">
    <p:extLst>
      <p:ext uri="{19B8F6BF-5375-455C-9EA6-DF929625EA0E}">
        <p15:presenceInfo xmlns:p15="http://schemas.microsoft.com/office/powerpoint/2012/main" userId="6aab7c6634fc8ccf" providerId="Windows Live"/>
      </p:ext>
    </p:extLst>
  </p:cmAuthor>
  <p:cmAuthor id="3" name="Sam Rosen (staff)" initials="SR(" lastIdx="1" clrIdx="2">
    <p:extLst>
      <p:ext uri="{19B8F6BF-5375-455C-9EA6-DF929625EA0E}">
        <p15:presenceInfo xmlns:p15="http://schemas.microsoft.com/office/powerpoint/2012/main" userId="S::Sam.Rosen3@nottingham.ac.uk::a1eb82e6-da0b-495e-b1be-3bb3afd423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C6"/>
    <a:srgbClr val="009FC3"/>
    <a:srgbClr val="009BBD"/>
    <a:srgbClr val="707D89"/>
    <a:srgbClr val="9DA9B2"/>
    <a:srgbClr val="06263D"/>
    <a:srgbClr val="191A4F"/>
    <a:srgbClr val="0050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17" autoAdjust="0"/>
    <p:restoredTop sz="93792" autoAdjust="0"/>
  </p:normalViewPr>
  <p:slideViewPr>
    <p:cSldViewPr snapToGrid="0" snapToObjects="1">
      <p:cViewPr varScale="1">
        <p:scale>
          <a:sx n="60" d="100"/>
          <a:sy n="60" d="100"/>
        </p:scale>
        <p:origin x="312"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97" d="100"/>
          <a:sy n="97" d="100"/>
        </p:scale>
        <p:origin x="2864"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C9892B-C8E4-B542-63CA-CF103FAB51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3E00C2A-CE3E-D956-F162-F2A209435FF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7F0549-4E4A-9444-A494-48B3627DC695}" type="datetimeFigureOut">
              <a:rPr lang="en-US" smtClean="0"/>
              <a:t>6/7/2024</a:t>
            </a:fld>
            <a:endParaRPr lang="en-US"/>
          </a:p>
        </p:txBody>
      </p:sp>
      <p:sp>
        <p:nvSpPr>
          <p:cNvPr id="4" name="Footer Placeholder 3">
            <a:extLst>
              <a:ext uri="{FF2B5EF4-FFF2-40B4-BE49-F238E27FC236}">
                <a16:creationId xmlns:a16="http://schemas.microsoft.com/office/drawing/2014/main" id="{9104B692-A11E-10C0-6B39-6C2090A8CB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6" name="Slide Number Placeholder 5">
            <a:extLst>
              <a:ext uri="{FF2B5EF4-FFF2-40B4-BE49-F238E27FC236}">
                <a16:creationId xmlns:a16="http://schemas.microsoft.com/office/drawing/2014/main" id="{528FDD07-A52C-9C49-C008-80F11437A2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B926DC-20A4-5547-B664-CEC0A3ED86F1}" type="slidenum">
              <a:rPr lang="en-US" smtClean="0"/>
              <a:t>‹#›</a:t>
            </a:fld>
            <a:endParaRPr lang="en-US"/>
          </a:p>
        </p:txBody>
      </p:sp>
    </p:spTree>
    <p:extLst>
      <p:ext uri="{BB962C8B-B14F-4D97-AF65-F5344CB8AC3E}">
        <p14:creationId xmlns:p14="http://schemas.microsoft.com/office/powerpoint/2010/main" val="3757002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A3B5FE-7C0F-554F-97E7-D024BF9C9FE4}" type="datetimeFigureOut">
              <a:rPr lang="en-US" smtClean="0"/>
              <a:t>6/7/2024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D2057A-9939-B346-B5ED-52259E334431}" type="slidenum">
              <a:rPr lang="en-US" smtClean="0"/>
              <a:t>‹#›</a:t>
            </a:fld>
            <a:endParaRPr lang="en-US"/>
          </a:p>
        </p:txBody>
      </p:sp>
    </p:spTree>
    <p:extLst>
      <p:ext uri="{BB962C8B-B14F-4D97-AF65-F5344CB8AC3E}">
        <p14:creationId xmlns:p14="http://schemas.microsoft.com/office/powerpoint/2010/main" val="1037816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2057A-9939-B346-B5ED-52259E334431}" type="slidenum">
              <a:rPr lang="en-US" smtClean="0"/>
              <a:t>1</a:t>
            </a:fld>
            <a:endParaRPr lang="en-US"/>
          </a:p>
        </p:txBody>
      </p:sp>
    </p:spTree>
    <p:extLst>
      <p:ext uri="{BB962C8B-B14F-4D97-AF65-F5344CB8AC3E}">
        <p14:creationId xmlns:p14="http://schemas.microsoft.com/office/powerpoint/2010/main" val="203834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2057A-9939-B346-B5ED-52259E334431}" type="slidenum">
              <a:rPr lang="en-US" smtClean="0"/>
              <a:t>2</a:t>
            </a:fld>
            <a:endParaRPr lang="en-US"/>
          </a:p>
        </p:txBody>
      </p:sp>
    </p:spTree>
    <p:extLst>
      <p:ext uri="{BB962C8B-B14F-4D97-AF65-F5344CB8AC3E}">
        <p14:creationId xmlns:p14="http://schemas.microsoft.com/office/powerpoint/2010/main" val="2842359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2057A-9939-B346-B5ED-52259E334431}" type="slidenum">
              <a:rPr lang="en-US" smtClean="0"/>
              <a:t>3</a:t>
            </a:fld>
            <a:endParaRPr lang="en-US"/>
          </a:p>
        </p:txBody>
      </p:sp>
    </p:spTree>
    <p:extLst>
      <p:ext uri="{BB962C8B-B14F-4D97-AF65-F5344CB8AC3E}">
        <p14:creationId xmlns:p14="http://schemas.microsoft.com/office/powerpoint/2010/main" val="3264833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2057A-9939-B346-B5ED-52259E334431}" type="slidenum">
              <a:rPr lang="en-US" smtClean="0"/>
              <a:t>4</a:t>
            </a:fld>
            <a:endParaRPr lang="en-US"/>
          </a:p>
        </p:txBody>
      </p:sp>
    </p:spTree>
    <p:extLst>
      <p:ext uri="{BB962C8B-B14F-4D97-AF65-F5344CB8AC3E}">
        <p14:creationId xmlns:p14="http://schemas.microsoft.com/office/powerpoint/2010/main" val="22079096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ue cover">
    <p:spTree>
      <p:nvGrpSpPr>
        <p:cNvPr id="1" name=""/>
        <p:cNvGrpSpPr/>
        <p:nvPr/>
      </p:nvGrpSpPr>
      <p:grpSpPr>
        <a:xfrm>
          <a:off x="0" y="0"/>
          <a:ext cx="0" cy="0"/>
          <a:chOff x="0" y="0"/>
          <a:chExt cx="0" cy="0"/>
        </a:xfrm>
      </p:grpSpPr>
      <p:pic>
        <p:nvPicPr>
          <p:cNvPr id="3" name="Picture 2" descr="A blue planet with dots&#10;&#10;Description automatically generated with medium confidence">
            <a:extLst>
              <a:ext uri="{FF2B5EF4-FFF2-40B4-BE49-F238E27FC236}">
                <a16:creationId xmlns:a16="http://schemas.microsoft.com/office/drawing/2014/main" id="{91A7D0AF-AE22-6263-0282-322C5C1FC612}"/>
              </a:ext>
            </a:extLst>
          </p:cNvPr>
          <p:cNvPicPr>
            <a:picLocks noChangeAspect="1"/>
          </p:cNvPicPr>
          <p:nvPr userDrawn="1"/>
        </p:nvPicPr>
        <p:blipFill rotWithShape="1">
          <a:blip r:embed="rId2"/>
          <a:srcRect r="6047" b="6047"/>
          <a:stretch/>
        </p:blipFill>
        <p:spPr>
          <a:xfrm>
            <a:off x="0" y="0"/>
            <a:ext cx="12192000" cy="6858000"/>
          </a:xfrm>
          <a:prstGeom prst="rect">
            <a:avLst/>
          </a:prstGeom>
        </p:spPr>
      </p:pic>
      <p:pic>
        <p:nvPicPr>
          <p:cNvPr id="13" name="object 6">
            <a:extLst>
              <a:ext uri="{FF2B5EF4-FFF2-40B4-BE49-F238E27FC236}">
                <a16:creationId xmlns:a16="http://schemas.microsoft.com/office/drawing/2014/main" id="{70F67B44-6998-42B6-73B6-4E76D3510070}"/>
              </a:ext>
            </a:extLst>
          </p:cNvPr>
          <p:cNvPicPr/>
          <p:nvPr userDrawn="1"/>
        </p:nvPicPr>
        <p:blipFill>
          <a:blip r:embed="rId3"/>
          <a:srcRect/>
          <a:stretch/>
        </p:blipFill>
        <p:spPr>
          <a:xfrm>
            <a:off x="457202" y="445596"/>
            <a:ext cx="3055047" cy="926980"/>
          </a:xfrm>
          <a:prstGeom prst="rect">
            <a:avLst/>
          </a:prstGeom>
        </p:spPr>
      </p:pic>
    </p:spTree>
    <p:extLst>
      <p:ext uri="{BB962C8B-B14F-4D97-AF65-F5344CB8AC3E}">
        <p14:creationId xmlns:p14="http://schemas.microsoft.com/office/powerpoint/2010/main" val="3350421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layout 1">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80198546-72D6-362D-3547-AA165F568D32}"/>
              </a:ext>
            </a:extLst>
          </p:cNvPr>
          <p:cNvSpPr>
            <a:spLocks noGrp="1"/>
          </p:cNvSpPr>
          <p:nvPr>
            <p:ph type="pic" idx="14"/>
          </p:nvPr>
        </p:nvSpPr>
        <p:spPr>
          <a:xfrm>
            <a:off x="7896224" y="0"/>
            <a:ext cx="429577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4C1F01A0-2E07-7E18-7016-2F0676C56205}"/>
              </a:ext>
            </a:extLst>
          </p:cNvPr>
          <p:cNvSpPr>
            <a:spLocks noGrp="1"/>
          </p:cNvSpPr>
          <p:nvPr>
            <p:ph type="title"/>
          </p:nvPr>
        </p:nvSpPr>
        <p:spPr/>
        <p:txBody>
          <a:bodyPr/>
          <a:lstStyle/>
          <a:p>
            <a:r>
              <a:rPr lang="en-GB" dirty="0"/>
              <a:t>Click to edit Master title</a:t>
            </a:r>
            <a:endParaRPr lang="en-US" dirty="0"/>
          </a:p>
        </p:txBody>
      </p:sp>
      <p:sp>
        <p:nvSpPr>
          <p:cNvPr id="3" name="Footer Placeholder 2">
            <a:extLst>
              <a:ext uri="{FF2B5EF4-FFF2-40B4-BE49-F238E27FC236}">
                <a16:creationId xmlns:a16="http://schemas.microsoft.com/office/drawing/2014/main" id="{78FABFDE-3F68-8850-D9B4-D9A95A3FAAC9}"/>
              </a:ext>
            </a:extLst>
          </p:cNvPr>
          <p:cNvSpPr>
            <a:spLocks noGrp="1"/>
          </p:cNvSpPr>
          <p:nvPr>
            <p:ph type="ftr" sz="quarter" idx="10"/>
          </p:nvPr>
        </p:nvSpPr>
        <p:spPr/>
        <p:txBody>
          <a:bodyPr/>
          <a:lstStyle/>
          <a:p>
            <a:r>
              <a:rPr lang="en-GB" b="1" kern="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Championing Strategy and Change Programme</a:t>
            </a:r>
          </a:p>
        </p:txBody>
      </p:sp>
      <p:sp>
        <p:nvSpPr>
          <p:cNvPr id="4" name="Slide Number Placeholder 3">
            <a:extLst>
              <a:ext uri="{FF2B5EF4-FFF2-40B4-BE49-F238E27FC236}">
                <a16:creationId xmlns:a16="http://schemas.microsoft.com/office/drawing/2014/main" id="{D50BAA2C-80B4-6FA1-2A94-AFEEAA87929C}"/>
              </a:ext>
            </a:extLst>
          </p:cNvPr>
          <p:cNvSpPr>
            <a:spLocks noGrp="1"/>
          </p:cNvSpPr>
          <p:nvPr>
            <p:ph type="sldNum" sz="quarter" idx="11"/>
          </p:nvPr>
        </p:nvSpPr>
        <p:spPr/>
        <p:txBody>
          <a:bodyPr/>
          <a:lstStyle/>
          <a:p>
            <a:fld id="{7309F885-7B73-8E42-803C-87EC681E010B}" type="slidenum">
              <a:rPr lang="en-US" smtClean="0"/>
              <a:t>‹#›</a:t>
            </a:fld>
            <a:endParaRPr lang="en-US" dirty="0"/>
          </a:p>
        </p:txBody>
      </p:sp>
      <p:sp>
        <p:nvSpPr>
          <p:cNvPr id="5" name="Content Placeholder 2">
            <a:extLst>
              <a:ext uri="{FF2B5EF4-FFF2-40B4-BE49-F238E27FC236}">
                <a16:creationId xmlns:a16="http://schemas.microsoft.com/office/drawing/2014/main" id="{246EC504-D59F-C245-7A2C-C8C727E121CC}"/>
              </a:ext>
            </a:extLst>
          </p:cNvPr>
          <p:cNvSpPr>
            <a:spLocks noGrp="1"/>
          </p:cNvSpPr>
          <p:nvPr>
            <p:ph sz="half" idx="1"/>
          </p:nvPr>
        </p:nvSpPr>
        <p:spPr>
          <a:xfrm>
            <a:off x="623889" y="1281112"/>
            <a:ext cx="7057071" cy="4897437"/>
          </a:xfrm>
        </p:spPr>
        <p:txBody>
          <a:bodyPr numCol="2" spcCol="216000"/>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GB" dirty="0"/>
          </a:p>
        </p:txBody>
      </p:sp>
    </p:spTree>
    <p:extLst>
      <p:ext uri="{BB962C8B-B14F-4D97-AF65-F5344CB8AC3E}">
        <p14:creationId xmlns:p14="http://schemas.microsoft.com/office/powerpoint/2010/main" val="1636523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e layout 2">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80198546-72D6-362D-3547-AA165F568D32}"/>
              </a:ext>
            </a:extLst>
          </p:cNvPr>
          <p:cNvSpPr>
            <a:spLocks noGrp="1"/>
          </p:cNvSpPr>
          <p:nvPr>
            <p:ph type="pic" idx="14"/>
          </p:nvPr>
        </p:nvSpPr>
        <p:spPr>
          <a:xfrm>
            <a:off x="7896224" y="1268413"/>
            <a:ext cx="4295776" cy="48974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4C1F01A0-2E07-7E18-7016-2F0676C56205}"/>
              </a:ext>
            </a:extLst>
          </p:cNvPr>
          <p:cNvSpPr>
            <a:spLocks noGrp="1"/>
          </p:cNvSpPr>
          <p:nvPr>
            <p:ph type="title"/>
          </p:nvPr>
        </p:nvSpPr>
        <p:spPr/>
        <p:txBody>
          <a:bodyPr/>
          <a:lstStyle/>
          <a:p>
            <a:r>
              <a:rPr lang="en-GB" dirty="0"/>
              <a:t>Click to edit Master title</a:t>
            </a:r>
            <a:endParaRPr lang="en-US" dirty="0"/>
          </a:p>
        </p:txBody>
      </p:sp>
      <p:sp>
        <p:nvSpPr>
          <p:cNvPr id="3" name="Footer Placeholder 2">
            <a:extLst>
              <a:ext uri="{FF2B5EF4-FFF2-40B4-BE49-F238E27FC236}">
                <a16:creationId xmlns:a16="http://schemas.microsoft.com/office/drawing/2014/main" id="{78FABFDE-3F68-8850-D9B4-D9A95A3FAAC9}"/>
              </a:ext>
            </a:extLst>
          </p:cNvPr>
          <p:cNvSpPr>
            <a:spLocks noGrp="1"/>
          </p:cNvSpPr>
          <p:nvPr>
            <p:ph type="ftr" sz="quarter" idx="10"/>
          </p:nvPr>
        </p:nvSpPr>
        <p:spPr/>
        <p:txBody>
          <a:bodyPr/>
          <a:lstStyle/>
          <a:p>
            <a:r>
              <a:rPr lang="en-GB" b="1" kern="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Championing Strategy and Change Programme</a:t>
            </a:r>
          </a:p>
        </p:txBody>
      </p:sp>
      <p:sp>
        <p:nvSpPr>
          <p:cNvPr id="4" name="Slide Number Placeholder 3">
            <a:extLst>
              <a:ext uri="{FF2B5EF4-FFF2-40B4-BE49-F238E27FC236}">
                <a16:creationId xmlns:a16="http://schemas.microsoft.com/office/drawing/2014/main" id="{D50BAA2C-80B4-6FA1-2A94-AFEEAA87929C}"/>
              </a:ext>
            </a:extLst>
          </p:cNvPr>
          <p:cNvSpPr>
            <a:spLocks noGrp="1"/>
          </p:cNvSpPr>
          <p:nvPr>
            <p:ph type="sldNum" sz="quarter" idx="11"/>
          </p:nvPr>
        </p:nvSpPr>
        <p:spPr/>
        <p:txBody>
          <a:bodyPr/>
          <a:lstStyle/>
          <a:p>
            <a:fld id="{7309F885-7B73-8E42-803C-87EC681E010B}" type="slidenum">
              <a:rPr lang="en-US" smtClean="0"/>
              <a:t>‹#›</a:t>
            </a:fld>
            <a:endParaRPr lang="en-US" dirty="0"/>
          </a:p>
        </p:txBody>
      </p:sp>
      <p:sp>
        <p:nvSpPr>
          <p:cNvPr id="5" name="Content Placeholder 2">
            <a:extLst>
              <a:ext uri="{FF2B5EF4-FFF2-40B4-BE49-F238E27FC236}">
                <a16:creationId xmlns:a16="http://schemas.microsoft.com/office/drawing/2014/main" id="{246EC504-D59F-C245-7A2C-C8C727E121CC}"/>
              </a:ext>
            </a:extLst>
          </p:cNvPr>
          <p:cNvSpPr>
            <a:spLocks noGrp="1"/>
          </p:cNvSpPr>
          <p:nvPr>
            <p:ph sz="half" idx="1"/>
          </p:nvPr>
        </p:nvSpPr>
        <p:spPr>
          <a:xfrm>
            <a:off x="623889" y="1268412"/>
            <a:ext cx="7057071" cy="4897437"/>
          </a:xfrm>
        </p:spPr>
        <p:txBody>
          <a:bodyPr numCol="2" spcCol="216000"/>
          <a:lstStyle>
            <a:lvl4pPr>
              <a:lnSpc>
                <a:spcPts val="1200"/>
              </a:lnSpc>
              <a:defRPr/>
            </a:lvl4p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US" dirty="0"/>
          </a:p>
        </p:txBody>
      </p:sp>
    </p:spTree>
    <p:extLst>
      <p:ext uri="{BB962C8B-B14F-4D97-AF65-F5344CB8AC3E}">
        <p14:creationId xmlns:p14="http://schemas.microsoft.com/office/powerpoint/2010/main" val="986577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thway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F01A0-2E07-7E18-7016-2F0676C56205}"/>
              </a:ext>
            </a:extLst>
          </p:cNvPr>
          <p:cNvSpPr>
            <a:spLocks noGrp="1"/>
          </p:cNvSpPr>
          <p:nvPr>
            <p:ph type="title"/>
          </p:nvPr>
        </p:nvSpPr>
        <p:spPr/>
        <p:txBody>
          <a:bodyPr/>
          <a:lstStyle/>
          <a:p>
            <a:r>
              <a:rPr lang="en-GB" dirty="0"/>
              <a:t>Click to edit Master title</a:t>
            </a:r>
            <a:endParaRPr lang="en-US" dirty="0"/>
          </a:p>
        </p:txBody>
      </p:sp>
      <p:sp>
        <p:nvSpPr>
          <p:cNvPr id="3" name="Footer Placeholder 2">
            <a:extLst>
              <a:ext uri="{FF2B5EF4-FFF2-40B4-BE49-F238E27FC236}">
                <a16:creationId xmlns:a16="http://schemas.microsoft.com/office/drawing/2014/main" id="{78FABFDE-3F68-8850-D9B4-D9A95A3FAAC9}"/>
              </a:ext>
            </a:extLst>
          </p:cNvPr>
          <p:cNvSpPr>
            <a:spLocks noGrp="1"/>
          </p:cNvSpPr>
          <p:nvPr>
            <p:ph type="ftr" sz="quarter" idx="10"/>
          </p:nvPr>
        </p:nvSpPr>
        <p:spPr/>
        <p:txBody>
          <a:bodyPr/>
          <a:lstStyle/>
          <a:p>
            <a:r>
              <a:rPr lang="en-GB" b="1" kern="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Championing Strategy and Change Programme</a:t>
            </a:r>
          </a:p>
        </p:txBody>
      </p:sp>
      <p:sp>
        <p:nvSpPr>
          <p:cNvPr id="4" name="Slide Number Placeholder 3">
            <a:extLst>
              <a:ext uri="{FF2B5EF4-FFF2-40B4-BE49-F238E27FC236}">
                <a16:creationId xmlns:a16="http://schemas.microsoft.com/office/drawing/2014/main" id="{D50BAA2C-80B4-6FA1-2A94-AFEEAA87929C}"/>
              </a:ext>
            </a:extLst>
          </p:cNvPr>
          <p:cNvSpPr>
            <a:spLocks noGrp="1"/>
          </p:cNvSpPr>
          <p:nvPr>
            <p:ph type="sldNum" sz="quarter" idx="11"/>
          </p:nvPr>
        </p:nvSpPr>
        <p:spPr/>
        <p:txBody>
          <a:bodyPr/>
          <a:lstStyle/>
          <a:p>
            <a:fld id="{7309F885-7B73-8E42-803C-87EC681E010B}" type="slidenum">
              <a:rPr lang="en-US" smtClean="0"/>
              <a:t>‹#›</a:t>
            </a:fld>
            <a:endParaRPr lang="en-US" dirty="0"/>
          </a:p>
        </p:txBody>
      </p:sp>
      <p:sp>
        <p:nvSpPr>
          <p:cNvPr id="12" name="Picture Placeholder 2">
            <a:extLst>
              <a:ext uri="{FF2B5EF4-FFF2-40B4-BE49-F238E27FC236}">
                <a16:creationId xmlns:a16="http://schemas.microsoft.com/office/drawing/2014/main" id="{BBB9C9B5-1160-3246-63A4-C98B2DBEEA1A}"/>
              </a:ext>
            </a:extLst>
          </p:cNvPr>
          <p:cNvSpPr>
            <a:spLocks noGrp="1" noChangeAspect="1"/>
          </p:cNvSpPr>
          <p:nvPr>
            <p:ph type="pic" idx="14"/>
          </p:nvPr>
        </p:nvSpPr>
        <p:spPr>
          <a:xfrm>
            <a:off x="1353" y="1268413"/>
            <a:ext cx="1863196" cy="18631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Rectangle 6">
            <a:extLst>
              <a:ext uri="{FF2B5EF4-FFF2-40B4-BE49-F238E27FC236}">
                <a16:creationId xmlns:a16="http://schemas.microsoft.com/office/drawing/2014/main" id="{05F22B4D-EEB5-3276-E040-25992507BBE2}"/>
              </a:ext>
            </a:extLst>
          </p:cNvPr>
          <p:cNvSpPr>
            <a:spLocks noChangeAspect="1"/>
          </p:cNvSpPr>
          <p:nvPr userDrawn="1"/>
        </p:nvSpPr>
        <p:spPr>
          <a:xfrm>
            <a:off x="1864548" y="1268413"/>
            <a:ext cx="1863196" cy="18631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39DC22EF-35AE-A78A-EE02-4199BA6508DA}"/>
              </a:ext>
            </a:extLst>
          </p:cNvPr>
          <p:cNvSpPr/>
          <p:nvPr userDrawn="1"/>
        </p:nvSpPr>
        <p:spPr>
          <a:xfrm rot="5400000">
            <a:off x="1399596" y="1733365"/>
            <a:ext cx="1863196" cy="93329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CA1104C-4BD6-BD85-05D0-0EAC17C97DB2}"/>
              </a:ext>
            </a:extLst>
          </p:cNvPr>
          <p:cNvSpPr>
            <a:spLocks noChangeAspect="1"/>
          </p:cNvSpPr>
          <p:nvPr userDrawn="1"/>
        </p:nvSpPr>
        <p:spPr>
          <a:xfrm rot="5400000">
            <a:off x="3720647" y="3131609"/>
            <a:ext cx="1863196" cy="18631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C3EA6DFF-F571-FEA6-41D0-4C5CFEB6EAAC}"/>
              </a:ext>
            </a:extLst>
          </p:cNvPr>
          <p:cNvSpPr/>
          <p:nvPr userDrawn="1"/>
        </p:nvSpPr>
        <p:spPr>
          <a:xfrm rot="10800000">
            <a:off x="3720648" y="3131610"/>
            <a:ext cx="1863196" cy="93329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AFF5BEC-E159-4E1D-0725-D113FBB8DEC7}"/>
              </a:ext>
            </a:extLst>
          </p:cNvPr>
          <p:cNvSpPr>
            <a:spLocks noChangeAspect="1"/>
          </p:cNvSpPr>
          <p:nvPr userDrawn="1"/>
        </p:nvSpPr>
        <p:spPr>
          <a:xfrm>
            <a:off x="5590638" y="4994804"/>
            <a:ext cx="1863196" cy="18631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43E3FAE8-EA04-685F-B648-845540205D82}"/>
              </a:ext>
            </a:extLst>
          </p:cNvPr>
          <p:cNvSpPr/>
          <p:nvPr userDrawn="1"/>
        </p:nvSpPr>
        <p:spPr>
          <a:xfrm rot="5400000">
            <a:off x="5125686" y="5459756"/>
            <a:ext cx="1863196" cy="93329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29AF48C-41C5-7223-5F50-A2B71FDE27B2}"/>
              </a:ext>
            </a:extLst>
          </p:cNvPr>
          <p:cNvSpPr>
            <a:spLocks noChangeAspect="1"/>
          </p:cNvSpPr>
          <p:nvPr userDrawn="1"/>
        </p:nvSpPr>
        <p:spPr>
          <a:xfrm rot="5400000">
            <a:off x="9317030" y="4994804"/>
            <a:ext cx="1863196" cy="18631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26">
            <a:extLst>
              <a:ext uri="{FF2B5EF4-FFF2-40B4-BE49-F238E27FC236}">
                <a16:creationId xmlns:a16="http://schemas.microsoft.com/office/drawing/2014/main" id="{73CDD80A-66CE-27E2-065A-08DB09ED3CED}"/>
              </a:ext>
            </a:extLst>
          </p:cNvPr>
          <p:cNvSpPr/>
          <p:nvPr userDrawn="1"/>
        </p:nvSpPr>
        <p:spPr>
          <a:xfrm rot="10800000">
            <a:off x="9317031" y="4994805"/>
            <a:ext cx="1863196" cy="93329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Content Placeholder 2">
            <a:extLst>
              <a:ext uri="{FF2B5EF4-FFF2-40B4-BE49-F238E27FC236}">
                <a16:creationId xmlns:a16="http://schemas.microsoft.com/office/drawing/2014/main" id="{3594BC17-8B2F-3ED3-963E-7FA8918B94BA}"/>
              </a:ext>
            </a:extLst>
          </p:cNvPr>
          <p:cNvSpPr>
            <a:spLocks noGrp="1"/>
          </p:cNvSpPr>
          <p:nvPr userDrawn="1">
            <p:ph sz="half" idx="1"/>
          </p:nvPr>
        </p:nvSpPr>
        <p:spPr>
          <a:xfrm>
            <a:off x="623889" y="3429000"/>
            <a:ext cx="2811381" cy="2736849"/>
          </a:xfrm>
        </p:spPr>
        <p:txBody>
          <a:bodyPr numCol="1" spcCol="216000"/>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US" dirty="0"/>
          </a:p>
        </p:txBody>
      </p:sp>
      <p:sp>
        <p:nvSpPr>
          <p:cNvPr id="38" name="Content Placeholder 2">
            <a:extLst>
              <a:ext uri="{FF2B5EF4-FFF2-40B4-BE49-F238E27FC236}">
                <a16:creationId xmlns:a16="http://schemas.microsoft.com/office/drawing/2014/main" id="{76599153-C151-66C3-3CFE-44910EEBFEB5}"/>
              </a:ext>
            </a:extLst>
          </p:cNvPr>
          <p:cNvSpPr>
            <a:spLocks noGrp="1"/>
          </p:cNvSpPr>
          <p:nvPr userDrawn="1">
            <p:ph sz="half" idx="18"/>
          </p:nvPr>
        </p:nvSpPr>
        <p:spPr>
          <a:xfrm>
            <a:off x="5869220" y="1269205"/>
            <a:ext cx="5311006" cy="3367563"/>
          </a:xfrm>
        </p:spPr>
        <p:txBody>
          <a:bodyPr numCol="2" spcCol="216000"/>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US" dirty="0"/>
          </a:p>
        </p:txBody>
      </p:sp>
      <p:sp>
        <p:nvSpPr>
          <p:cNvPr id="40" name="Picture Placeholder 2">
            <a:extLst>
              <a:ext uri="{FF2B5EF4-FFF2-40B4-BE49-F238E27FC236}">
                <a16:creationId xmlns:a16="http://schemas.microsoft.com/office/drawing/2014/main" id="{1E0B5C68-A1C1-8D82-4757-612865956D35}"/>
              </a:ext>
            </a:extLst>
          </p:cNvPr>
          <p:cNvSpPr>
            <a:spLocks noGrp="1" noChangeAspect="1"/>
          </p:cNvSpPr>
          <p:nvPr userDrawn="1">
            <p:ph type="pic" idx="19"/>
          </p:nvPr>
        </p:nvSpPr>
        <p:spPr>
          <a:xfrm>
            <a:off x="3727442" y="1268413"/>
            <a:ext cx="1863196" cy="18631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1" name="Picture Placeholder 2">
            <a:extLst>
              <a:ext uri="{FF2B5EF4-FFF2-40B4-BE49-F238E27FC236}">
                <a16:creationId xmlns:a16="http://schemas.microsoft.com/office/drawing/2014/main" id="{FAB64FA0-BD46-B516-FEDE-5285DE32A231}"/>
              </a:ext>
            </a:extLst>
          </p:cNvPr>
          <p:cNvSpPr>
            <a:spLocks noGrp="1" noChangeAspect="1"/>
          </p:cNvSpPr>
          <p:nvPr userDrawn="1">
            <p:ph type="pic" idx="20"/>
          </p:nvPr>
        </p:nvSpPr>
        <p:spPr>
          <a:xfrm>
            <a:off x="3727442" y="4997834"/>
            <a:ext cx="1863196" cy="18631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2" name="Picture Placeholder 2">
            <a:extLst>
              <a:ext uri="{FF2B5EF4-FFF2-40B4-BE49-F238E27FC236}">
                <a16:creationId xmlns:a16="http://schemas.microsoft.com/office/drawing/2014/main" id="{4EB6C4F5-6BAB-F0C0-59E5-AF03D19EC2C2}"/>
              </a:ext>
            </a:extLst>
          </p:cNvPr>
          <p:cNvSpPr>
            <a:spLocks noGrp="1" noChangeAspect="1"/>
          </p:cNvSpPr>
          <p:nvPr userDrawn="1">
            <p:ph type="pic" idx="21"/>
          </p:nvPr>
        </p:nvSpPr>
        <p:spPr>
          <a:xfrm>
            <a:off x="7446919" y="4997834"/>
            <a:ext cx="1863196" cy="18631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5168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thway layout 2">
    <p:spTree>
      <p:nvGrpSpPr>
        <p:cNvPr id="1" name=""/>
        <p:cNvGrpSpPr/>
        <p:nvPr/>
      </p:nvGrpSpPr>
      <p:grpSpPr>
        <a:xfrm>
          <a:off x="0" y="0"/>
          <a:ext cx="0" cy="0"/>
          <a:chOff x="0" y="0"/>
          <a:chExt cx="0" cy="0"/>
        </a:xfrm>
      </p:grpSpPr>
      <p:sp>
        <p:nvSpPr>
          <p:cNvPr id="37" name="Content Placeholder 2">
            <a:extLst>
              <a:ext uri="{FF2B5EF4-FFF2-40B4-BE49-F238E27FC236}">
                <a16:creationId xmlns:a16="http://schemas.microsoft.com/office/drawing/2014/main" id="{3594BC17-8B2F-3ED3-963E-7FA8918B94BA}"/>
              </a:ext>
            </a:extLst>
          </p:cNvPr>
          <p:cNvSpPr>
            <a:spLocks noGrp="1"/>
          </p:cNvSpPr>
          <p:nvPr>
            <p:ph sz="half" idx="1"/>
          </p:nvPr>
        </p:nvSpPr>
        <p:spPr>
          <a:xfrm>
            <a:off x="623889" y="1268413"/>
            <a:ext cx="2811381" cy="2736849"/>
          </a:xfrm>
        </p:spPr>
        <p:txBody>
          <a:bodyPr numCol="1" spcCol="216000"/>
          <a:lstStyle>
            <a:lvl6pPr marL="9525"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vl6p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marL="9525" marR="0" lvl="5"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GB" dirty="0"/>
              <a:t>Highlighted paragraph</a:t>
            </a:r>
          </a:p>
          <a:p>
            <a:pPr lvl="6"/>
            <a:r>
              <a:rPr lang="en-GB" dirty="0" err="1"/>
              <a:t>Bulletpoint</a:t>
            </a:r>
            <a:endParaRPr lang="en-US" dirty="0"/>
          </a:p>
        </p:txBody>
      </p:sp>
      <p:sp>
        <p:nvSpPr>
          <p:cNvPr id="38" name="Content Placeholder 2">
            <a:extLst>
              <a:ext uri="{FF2B5EF4-FFF2-40B4-BE49-F238E27FC236}">
                <a16:creationId xmlns:a16="http://schemas.microsoft.com/office/drawing/2014/main" id="{76599153-C151-66C3-3CFE-44910EEBFEB5}"/>
              </a:ext>
            </a:extLst>
          </p:cNvPr>
          <p:cNvSpPr>
            <a:spLocks noGrp="1"/>
          </p:cNvSpPr>
          <p:nvPr>
            <p:ph sz="half" idx="18"/>
          </p:nvPr>
        </p:nvSpPr>
        <p:spPr>
          <a:xfrm>
            <a:off x="5869220" y="3429000"/>
            <a:ext cx="5311006" cy="3367563"/>
          </a:xfrm>
        </p:spPr>
        <p:txBody>
          <a:bodyPr numCol="2" spcCol="216000"/>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US" dirty="0"/>
          </a:p>
        </p:txBody>
      </p:sp>
      <p:sp>
        <p:nvSpPr>
          <p:cNvPr id="2" name="Title 1">
            <a:extLst>
              <a:ext uri="{FF2B5EF4-FFF2-40B4-BE49-F238E27FC236}">
                <a16:creationId xmlns:a16="http://schemas.microsoft.com/office/drawing/2014/main" id="{4C1F01A0-2E07-7E18-7016-2F0676C56205}"/>
              </a:ext>
            </a:extLst>
          </p:cNvPr>
          <p:cNvSpPr>
            <a:spLocks noGrp="1"/>
          </p:cNvSpPr>
          <p:nvPr>
            <p:ph type="title"/>
          </p:nvPr>
        </p:nvSpPr>
        <p:spPr/>
        <p:txBody>
          <a:bodyPr/>
          <a:lstStyle/>
          <a:p>
            <a:r>
              <a:rPr lang="en-GB" dirty="0"/>
              <a:t>Click to edit Master title</a:t>
            </a:r>
            <a:endParaRPr lang="en-US" dirty="0"/>
          </a:p>
        </p:txBody>
      </p:sp>
      <p:sp>
        <p:nvSpPr>
          <p:cNvPr id="3" name="Footer Placeholder 2">
            <a:extLst>
              <a:ext uri="{FF2B5EF4-FFF2-40B4-BE49-F238E27FC236}">
                <a16:creationId xmlns:a16="http://schemas.microsoft.com/office/drawing/2014/main" id="{78FABFDE-3F68-8850-D9B4-D9A95A3FAAC9}"/>
              </a:ext>
            </a:extLst>
          </p:cNvPr>
          <p:cNvSpPr>
            <a:spLocks noGrp="1"/>
          </p:cNvSpPr>
          <p:nvPr>
            <p:ph type="ftr" sz="quarter" idx="10"/>
          </p:nvPr>
        </p:nvSpPr>
        <p:spPr/>
        <p:txBody>
          <a:bodyPr/>
          <a:lstStyle/>
          <a:p>
            <a:r>
              <a:rPr lang="en-GB" b="1" kern="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Championing Strategy and Change Programme</a:t>
            </a:r>
          </a:p>
        </p:txBody>
      </p:sp>
      <p:sp>
        <p:nvSpPr>
          <p:cNvPr id="4" name="Slide Number Placeholder 3">
            <a:extLst>
              <a:ext uri="{FF2B5EF4-FFF2-40B4-BE49-F238E27FC236}">
                <a16:creationId xmlns:a16="http://schemas.microsoft.com/office/drawing/2014/main" id="{D50BAA2C-80B4-6FA1-2A94-AFEEAA87929C}"/>
              </a:ext>
            </a:extLst>
          </p:cNvPr>
          <p:cNvSpPr>
            <a:spLocks noGrp="1"/>
          </p:cNvSpPr>
          <p:nvPr>
            <p:ph type="sldNum" sz="quarter" idx="11"/>
          </p:nvPr>
        </p:nvSpPr>
        <p:spPr/>
        <p:txBody>
          <a:bodyPr/>
          <a:lstStyle/>
          <a:p>
            <a:fld id="{7309F885-7B73-8E42-803C-87EC681E010B}" type="slidenum">
              <a:rPr lang="en-US" smtClean="0"/>
              <a:t>‹#›</a:t>
            </a:fld>
            <a:endParaRPr lang="en-US" dirty="0"/>
          </a:p>
        </p:txBody>
      </p:sp>
      <p:sp>
        <p:nvSpPr>
          <p:cNvPr id="12" name="Picture Placeholder 2">
            <a:extLst>
              <a:ext uri="{FF2B5EF4-FFF2-40B4-BE49-F238E27FC236}">
                <a16:creationId xmlns:a16="http://schemas.microsoft.com/office/drawing/2014/main" id="{BBB9C9B5-1160-3246-63A4-C98B2DBEEA1A}"/>
              </a:ext>
            </a:extLst>
          </p:cNvPr>
          <p:cNvSpPr>
            <a:spLocks noGrp="1" noChangeAspect="1"/>
          </p:cNvSpPr>
          <p:nvPr>
            <p:ph type="pic" idx="14"/>
          </p:nvPr>
        </p:nvSpPr>
        <p:spPr>
          <a:xfrm>
            <a:off x="1353" y="4996138"/>
            <a:ext cx="1863196" cy="18631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grpSp>
        <p:nvGrpSpPr>
          <p:cNvPr id="30" name="Group 29">
            <a:extLst>
              <a:ext uri="{FF2B5EF4-FFF2-40B4-BE49-F238E27FC236}">
                <a16:creationId xmlns:a16="http://schemas.microsoft.com/office/drawing/2014/main" id="{6164EC86-297D-6AE1-B3D7-4B2445769CA7}"/>
              </a:ext>
            </a:extLst>
          </p:cNvPr>
          <p:cNvGrpSpPr/>
          <p:nvPr userDrawn="1"/>
        </p:nvGrpSpPr>
        <p:grpSpPr>
          <a:xfrm>
            <a:off x="1864548" y="4996138"/>
            <a:ext cx="1863196" cy="1863196"/>
            <a:chOff x="1440000" y="1282268"/>
            <a:chExt cx="1440000" cy="1440000"/>
          </a:xfrm>
        </p:grpSpPr>
        <p:sp>
          <p:nvSpPr>
            <p:cNvPr id="7" name="Rectangle 6">
              <a:extLst>
                <a:ext uri="{FF2B5EF4-FFF2-40B4-BE49-F238E27FC236}">
                  <a16:creationId xmlns:a16="http://schemas.microsoft.com/office/drawing/2014/main" id="{05F22B4D-EEB5-3276-E040-25992507BBE2}"/>
                </a:ext>
              </a:extLst>
            </p:cNvPr>
            <p:cNvSpPr>
              <a:spLocks noChangeAspect="1"/>
            </p:cNvSpPr>
            <p:nvPr userDrawn="1"/>
          </p:nvSpPr>
          <p:spPr>
            <a:xfrm>
              <a:off x="1440000" y="1282268"/>
              <a:ext cx="1440000" cy="14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a:extLst>
                <a:ext uri="{FF2B5EF4-FFF2-40B4-BE49-F238E27FC236}">
                  <a16:creationId xmlns:a16="http://schemas.microsoft.com/office/drawing/2014/main" id="{39DC22EF-35AE-A78A-EE02-4199BA6508DA}"/>
                </a:ext>
              </a:extLst>
            </p:cNvPr>
            <p:cNvSpPr/>
            <p:nvPr userDrawn="1"/>
          </p:nvSpPr>
          <p:spPr>
            <a:xfrm rot="5400000">
              <a:off x="1080655" y="1641613"/>
              <a:ext cx="1440000" cy="72130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EBED4A0F-D09B-87CD-DB0C-8B70ABC70E06}"/>
              </a:ext>
            </a:extLst>
          </p:cNvPr>
          <p:cNvGrpSpPr/>
          <p:nvPr userDrawn="1"/>
        </p:nvGrpSpPr>
        <p:grpSpPr>
          <a:xfrm rot="16200000">
            <a:off x="3720647" y="3131609"/>
            <a:ext cx="1863197" cy="1863196"/>
            <a:chOff x="2874515" y="2722268"/>
            <a:chExt cx="1440001" cy="1440000"/>
          </a:xfrm>
        </p:grpSpPr>
        <p:sp>
          <p:nvSpPr>
            <p:cNvPr id="16" name="Rectangle 15">
              <a:extLst>
                <a:ext uri="{FF2B5EF4-FFF2-40B4-BE49-F238E27FC236}">
                  <a16:creationId xmlns:a16="http://schemas.microsoft.com/office/drawing/2014/main" id="{DCA1104C-4BD6-BD85-05D0-0EAC17C97DB2}"/>
                </a:ext>
              </a:extLst>
            </p:cNvPr>
            <p:cNvSpPr>
              <a:spLocks noChangeAspect="1"/>
            </p:cNvSpPr>
            <p:nvPr userDrawn="1"/>
          </p:nvSpPr>
          <p:spPr>
            <a:xfrm rot="5400000">
              <a:off x="2874515" y="2722268"/>
              <a:ext cx="1440000" cy="14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C3EA6DFF-F571-FEA6-41D0-4C5CFEB6EAAC}"/>
                </a:ext>
              </a:extLst>
            </p:cNvPr>
            <p:cNvSpPr/>
            <p:nvPr userDrawn="1"/>
          </p:nvSpPr>
          <p:spPr>
            <a:xfrm rot="10800000">
              <a:off x="2874516" y="2722269"/>
              <a:ext cx="1440000" cy="72130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0F3B0A65-0452-30C3-2305-274DD7E203E7}"/>
              </a:ext>
            </a:extLst>
          </p:cNvPr>
          <p:cNvGrpSpPr/>
          <p:nvPr userDrawn="1"/>
        </p:nvGrpSpPr>
        <p:grpSpPr>
          <a:xfrm>
            <a:off x="5590638" y="1268413"/>
            <a:ext cx="1863196" cy="1863196"/>
            <a:chOff x="4319767" y="4162268"/>
            <a:chExt cx="1440000" cy="1440000"/>
          </a:xfrm>
        </p:grpSpPr>
        <p:sp>
          <p:nvSpPr>
            <p:cNvPr id="22" name="Rectangle 21">
              <a:extLst>
                <a:ext uri="{FF2B5EF4-FFF2-40B4-BE49-F238E27FC236}">
                  <a16:creationId xmlns:a16="http://schemas.microsoft.com/office/drawing/2014/main" id="{BAFF5BEC-E159-4E1D-0725-D113FBB8DEC7}"/>
                </a:ext>
              </a:extLst>
            </p:cNvPr>
            <p:cNvSpPr>
              <a:spLocks noChangeAspect="1"/>
            </p:cNvSpPr>
            <p:nvPr userDrawn="1"/>
          </p:nvSpPr>
          <p:spPr>
            <a:xfrm>
              <a:off x="4319767" y="4162268"/>
              <a:ext cx="1440000" cy="14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43E3FAE8-EA04-685F-B648-845540205D82}"/>
                </a:ext>
              </a:extLst>
            </p:cNvPr>
            <p:cNvSpPr/>
            <p:nvPr userDrawn="1"/>
          </p:nvSpPr>
          <p:spPr>
            <a:xfrm rot="5400000">
              <a:off x="3960422" y="4521613"/>
              <a:ext cx="1440000" cy="72130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ABC1F2FB-51BA-676E-4FD3-FE96BFA7B3B2}"/>
              </a:ext>
            </a:extLst>
          </p:cNvPr>
          <p:cNvGrpSpPr/>
          <p:nvPr userDrawn="1"/>
        </p:nvGrpSpPr>
        <p:grpSpPr>
          <a:xfrm rot="16200000">
            <a:off x="9317030" y="1268412"/>
            <a:ext cx="1863197" cy="1863196"/>
            <a:chOff x="7199768" y="4162268"/>
            <a:chExt cx="1440001" cy="1440000"/>
          </a:xfrm>
        </p:grpSpPr>
        <p:sp>
          <p:nvSpPr>
            <p:cNvPr id="26" name="Rectangle 25">
              <a:extLst>
                <a:ext uri="{FF2B5EF4-FFF2-40B4-BE49-F238E27FC236}">
                  <a16:creationId xmlns:a16="http://schemas.microsoft.com/office/drawing/2014/main" id="{529AF48C-41C5-7223-5F50-A2B71FDE27B2}"/>
                </a:ext>
              </a:extLst>
            </p:cNvPr>
            <p:cNvSpPr>
              <a:spLocks noChangeAspect="1"/>
            </p:cNvSpPr>
            <p:nvPr userDrawn="1"/>
          </p:nvSpPr>
          <p:spPr>
            <a:xfrm rot="5400000">
              <a:off x="7199769" y="4162268"/>
              <a:ext cx="1440000" cy="14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73CDD80A-66CE-27E2-065A-08DB09ED3CED}"/>
                </a:ext>
              </a:extLst>
            </p:cNvPr>
            <p:cNvSpPr/>
            <p:nvPr userDrawn="1"/>
          </p:nvSpPr>
          <p:spPr>
            <a:xfrm rot="10800000">
              <a:off x="7199768" y="4162269"/>
              <a:ext cx="1440000" cy="72130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Picture Placeholder 2">
            <a:extLst>
              <a:ext uri="{FF2B5EF4-FFF2-40B4-BE49-F238E27FC236}">
                <a16:creationId xmlns:a16="http://schemas.microsoft.com/office/drawing/2014/main" id="{1E0B5C68-A1C1-8D82-4757-612865956D35}"/>
              </a:ext>
            </a:extLst>
          </p:cNvPr>
          <p:cNvSpPr>
            <a:spLocks noGrp="1" noChangeAspect="1"/>
          </p:cNvSpPr>
          <p:nvPr>
            <p:ph type="pic" idx="19"/>
          </p:nvPr>
        </p:nvSpPr>
        <p:spPr>
          <a:xfrm>
            <a:off x="3727442" y="1268413"/>
            <a:ext cx="1863196" cy="18631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1" name="Picture Placeholder 2">
            <a:extLst>
              <a:ext uri="{FF2B5EF4-FFF2-40B4-BE49-F238E27FC236}">
                <a16:creationId xmlns:a16="http://schemas.microsoft.com/office/drawing/2014/main" id="{FAB64FA0-BD46-B516-FEDE-5285DE32A231}"/>
              </a:ext>
            </a:extLst>
          </p:cNvPr>
          <p:cNvSpPr>
            <a:spLocks noGrp="1" noChangeAspect="1"/>
          </p:cNvSpPr>
          <p:nvPr>
            <p:ph type="pic" idx="20"/>
          </p:nvPr>
        </p:nvSpPr>
        <p:spPr>
          <a:xfrm>
            <a:off x="3727442" y="4997834"/>
            <a:ext cx="1863196" cy="18631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2" name="Picture Placeholder 2">
            <a:extLst>
              <a:ext uri="{FF2B5EF4-FFF2-40B4-BE49-F238E27FC236}">
                <a16:creationId xmlns:a16="http://schemas.microsoft.com/office/drawing/2014/main" id="{4EB6C4F5-6BAB-F0C0-59E5-AF03D19EC2C2}"/>
              </a:ext>
            </a:extLst>
          </p:cNvPr>
          <p:cNvSpPr>
            <a:spLocks noGrp="1" noChangeAspect="1"/>
          </p:cNvSpPr>
          <p:nvPr>
            <p:ph type="pic" idx="21"/>
          </p:nvPr>
        </p:nvSpPr>
        <p:spPr>
          <a:xfrm>
            <a:off x="7446919" y="1271443"/>
            <a:ext cx="1863196" cy="18631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294991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ts box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F01A0-2E07-7E18-7016-2F0676C56205}"/>
              </a:ext>
            </a:extLst>
          </p:cNvPr>
          <p:cNvSpPr>
            <a:spLocks noGrp="1"/>
          </p:cNvSpPr>
          <p:nvPr>
            <p:ph type="title"/>
          </p:nvPr>
        </p:nvSpPr>
        <p:spPr/>
        <p:txBody>
          <a:bodyPr/>
          <a:lstStyle/>
          <a:p>
            <a:r>
              <a:rPr lang="en-GB" dirty="0"/>
              <a:t>Click to edit Master title</a:t>
            </a:r>
            <a:endParaRPr lang="en-US" dirty="0"/>
          </a:p>
        </p:txBody>
      </p:sp>
      <p:sp>
        <p:nvSpPr>
          <p:cNvPr id="3" name="Footer Placeholder 2">
            <a:extLst>
              <a:ext uri="{FF2B5EF4-FFF2-40B4-BE49-F238E27FC236}">
                <a16:creationId xmlns:a16="http://schemas.microsoft.com/office/drawing/2014/main" id="{78FABFDE-3F68-8850-D9B4-D9A95A3FAAC9}"/>
              </a:ext>
            </a:extLst>
          </p:cNvPr>
          <p:cNvSpPr>
            <a:spLocks noGrp="1"/>
          </p:cNvSpPr>
          <p:nvPr>
            <p:ph type="ftr" sz="quarter" idx="10"/>
          </p:nvPr>
        </p:nvSpPr>
        <p:spPr/>
        <p:txBody>
          <a:bodyPr/>
          <a:lstStyle/>
          <a:p>
            <a:r>
              <a:rPr lang="en-GB" b="1" kern="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Championing Strategy and Change Programme</a:t>
            </a:r>
          </a:p>
        </p:txBody>
      </p:sp>
      <p:sp>
        <p:nvSpPr>
          <p:cNvPr id="4" name="Slide Number Placeholder 3">
            <a:extLst>
              <a:ext uri="{FF2B5EF4-FFF2-40B4-BE49-F238E27FC236}">
                <a16:creationId xmlns:a16="http://schemas.microsoft.com/office/drawing/2014/main" id="{D50BAA2C-80B4-6FA1-2A94-AFEEAA87929C}"/>
              </a:ext>
            </a:extLst>
          </p:cNvPr>
          <p:cNvSpPr>
            <a:spLocks noGrp="1"/>
          </p:cNvSpPr>
          <p:nvPr>
            <p:ph type="sldNum" sz="quarter" idx="11"/>
          </p:nvPr>
        </p:nvSpPr>
        <p:spPr/>
        <p:txBody>
          <a:bodyPr/>
          <a:lstStyle/>
          <a:p>
            <a:fld id="{7309F885-7B73-8E42-803C-87EC681E010B}" type="slidenum">
              <a:rPr lang="en-US" smtClean="0"/>
              <a:t>‹#›</a:t>
            </a:fld>
            <a:endParaRPr lang="en-US" dirty="0"/>
          </a:p>
        </p:txBody>
      </p:sp>
      <p:sp>
        <p:nvSpPr>
          <p:cNvPr id="7" name="Rectangle 6">
            <a:extLst>
              <a:ext uri="{FF2B5EF4-FFF2-40B4-BE49-F238E27FC236}">
                <a16:creationId xmlns:a16="http://schemas.microsoft.com/office/drawing/2014/main" id="{67480A9A-1F33-4085-D57F-FC0D30D3C8CE}"/>
              </a:ext>
            </a:extLst>
          </p:cNvPr>
          <p:cNvSpPr>
            <a:spLocks noChangeAspect="1"/>
          </p:cNvSpPr>
          <p:nvPr userDrawn="1"/>
        </p:nvSpPr>
        <p:spPr>
          <a:xfrm>
            <a:off x="623887" y="1268412"/>
            <a:ext cx="3635376" cy="2447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9795517-EEF9-7D21-41A6-4BA4D64386AC}"/>
              </a:ext>
            </a:extLst>
          </p:cNvPr>
          <p:cNvSpPr>
            <a:spLocks noChangeAspect="1"/>
          </p:cNvSpPr>
          <p:nvPr userDrawn="1"/>
        </p:nvSpPr>
        <p:spPr>
          <a:xfrm>
            <a:off x="623887" y="3716338"/>
            <a:ext cx="3635376" cy="2449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1EA17D9-5E78-B04A-3200-6014F59E76F3}"/>
              </a:ext>
            </a:extLst>
          </p:cNvPr>
          <p:cNvSpPr>
            <a:spLocks noChangeAspect="1"/>
          </p:cNvSpPr>
          <p:nvPr userDrawn="1"/>
        </p:nvSpPr>
        <p:spPr>
          <a:xfrm>
            <a:off x="4259263" y="1268413"/>
            <a:ext cx="3635376" cy="2447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114725E-8715-B039-33DC-03275F1C9449}"/>
              </a:ext>
            </a:extLst>
          </p:cNvPr>
          <p:cNvSpPr>
            <a:spLocks noChangeAspect="1"/>
          </p:cNvSpPr>
          <p:nvPr userDrawn="1"/>
        </p:nvSpPr>
        <p:spPr>
          <a:xfrm>
            <a:off x="4259263" y="3716338"/>
            <a:ext cx="3635376" cy="2449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82FAD595-2897-45F6-EC4E-253EA943FA08}"/>
              </a:ext>
            </a:extLst>
          </p:cNvPr>
          <p:cNvSpPr>
            <a:spLocks noGrp="1"/>
          </p:cNvSpPr>
          <p:nvPr>
            <p:ph sz="half" idx="1"/>
          </p:nvPr>
        </p:nvSpPr>
        <p:spPr>
          <a:xfrm>
            <a:off x="731520" y="1432560"/>
            <a:ext cx="3398520" cy="2133601"/>
          </a:xfrm>
        </p:spPr>
        <p:txBody>
          <a:bodyPr numCol="1" spcCol="216000"/>
          <a:lstStyle>
            <a:lvl4pPr>
              <a:lnSpc>
                <a:spcPts val="1200"/>
              </a:lnSpc>
              <a:defRPr/>
            </a:lvl4p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US" dirty="0"/>
          </a:p>
        </p:txBody>
      </p:sp>
      <p:sp>
        <p:nvSpPr>
          <p:cNvPr id="16" name="Content Placeholder 2">
            <a:extLst>
              <a:ext uri="{FF2B5EF4-FFF2-40B4-BE49-F238E27FC236}">
                <a16:creationId xmlns:a16="http://schemas.microsoft.com/office/drawing/2014/main" id="{9B42B9E9-4EE1-D427-DADF-AD007A40102E}"/>
              </a:ext>
            </a:extLst>
          </p:cNvPr>
          <p:cNvSpPr>
            <a:spLocks noGrp="1"/>
          </p:cNvSpPr>
          <p:nvPr>
            <p:ph sz="half" idx="12"/>
          </p:nvPr>
        </p:nvSpPr>
        <p:spPr>
          <a:xfrm>
            <a:off x="4259263" y="1268413"/>
            <a:ext cx="3649343" cy="2454218"/>
          </a:xfrm>
        </p:spPr>
        <p:txBody>
          <a:bodyPr lIns="180000" tIns="180000" rIns="216000" bIns="180000" numCol="1" spcCol="216000"/>
          <a:lstStyle>
            <a:lvl4pPr>
              <a:lnSpc>
                <a:spcPts val="1200"/>
              </a:lnSpc>
              <a:defRPr/>
            </a:lvl4p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err="1"/>
              <a:t>Djfsnjvnd</a:t>
            </a:r>
            <a:endParaRPr lang="en-GB" dirty="0"/>
          </a:p>
          <a:p>
            <a:pPr lvl="6"/>
            <a:r>
              <a:rPr lang="en-GB" dirty="0" err="1"/>
              <a:t>Bulletpoint</a:t>
            </a:r>
            <a:endParaRPr lang="en-US" dirty="0"/>
          </a:p>
        </p:txBody>
      </p:sp>
      <p:sp>
        <p:nvSpPr>
          <p:cNvPr id="17" name="Content Placeholder 2">
            <a:extLst>
              <a:ext uri="{FF2B5EF4-FFF2-40B4-BE49-F238E27FC236}">
                <a16:creationId xmlns:a16="http://schemas.microsoft.com/office/drawing/2014/main" id="{2B132C56-AEF9-EB75-C26E-F5A93BB9CC1D}"/>
              </a:ext>
            </a:extLst>
          </p:cNvPr>
          <p:cNvSpPr>
            <a:spLocks noGrp="1"/>
          </p:cNvSpPr>
          <p:nvPr>
            <p:ph sz="half" idx="13"/>
          </p:nvPr>
        </p:nvSpPr>
        <p:spPr>
          <a:xfrm>
            <a:off x="731520" y="3870960"/>
            <a:ext cx="3398520" cy="2133601"/>
          </a:xfrm>
        </p:spPr>
        <p:txBody>
          <a:bodyPr numCol="1" spcCol="216000"/>
          <a:lstStyle>
            <a:lvl4pPr>
              <a:lnSpc>
                <a:spcPts val="1200"/>
              </a:lnSpc>
              <a:defRPr/>
            </a:lvl4p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US" dirty="0"/>
          </a:p>
        </p:txBody>
      </p:sp>
      <p:sp>
        <p:nvSpPr>
          <p:cNvPr id="18" name="Content Placeholder 2">
            <a:extLst>
              <a:ext uri="{FF2B5EF4-FFF2-40B4-BE49-F238E27FC236}">
                <a16:creationId xmlns:a16="http://schemas.microsoft.com/office/drawing/2014/main" id="{4A32D287-F427-6D75-08CB-E72C52D3E54D}"/>
              </a:ext>
            </a:extLst>
          </p:cNvPr>
          <p:cNvSpPr>
            <a:spLocks noGrp="1"/>
          </p:cNvSpPr>
          <p:nvPr>
            <p:ph sz="half" idx="14"/>
          </p:nvPr>
        </p:nvSpPr>
        <p:spPr>
          <a:xfrm>
            <a:off x="4404360" y="3880485"/>
            <a:ext cx="3398520" cy="2133601"/>
          </a:xfrm>
        </p:spPr>
        <p:txBody>
          <a:bodyPr numCol="1" spcCol="216000"/>
          <a:lstStyle>
            <a:lvl4pPr>
              <a:lnSpc>
                <a:spcPts val="1200"/>
              </a:lnSpc>
              <a:defRPr/>
            </a:lvl4p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US" dirty="0"/>
          </a:p>
        </p:txBody>
      </p:sp>
      <p:sp>
        <p:nvSpPr>
          <p:cNvPr id="19" name="Content Placeholder 2">
            <a:extLst>
              <a:ext uri="{FF2B5EF4-FFF2-40B4-BE49-F238E27FC236}">
                <a16:creationId xmlns:a16="http://schemas.microsoft.com/office/drawing/2014/main" id="{309B2AEA-E75B-44AA-9CBB-B17A83A45006}"/>
              </a:ext>
            </a:extLst>
          </p:cNvPr>
          <p:cNvSpPr>
            <a:spLocks noGrp="1"/>
          </p:cNvSpPr>
          <p:nvPr>
            <p:ph sz="half" idx="15"/>
          </p:nvPr>
        </p:nvSpPr>
        <p:spPr>
          <a:xfrm>
            <a:off x="8122920" y="1268413"/>
            <a:ext cx="3398520" cy="4897437"/>
          </a:xfrm>
        </p:spPr>
        <p:txBody>
          <a:bodyPr numCol="1" spcCol="216000"/>
          <a:lstStyle>
            <a:lvl4pPr>
              <a:lnSpc>
                <a:spcPts val="1200"/>
              </a:lnSpc>
              <a:defRPr/>
            </a:lvl4p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US" dirty="0"/>
          </a:p>
        </p:txBody>
      </p:sp>
    </p:spTree>
    <p:extLst>
      <p:ext uri="{BB962C8B-B14F-4D97-AF65-F5344CB8AC3E}">
        <p14:creationId xmlns:p14="http://schemas.microsoft.com/office/powerpoint/2010/main" val="200736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ll to action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80198546-72D6-362D-3547-AA165F568D32}"/>
              </a:ext>
            </a:extLst>
          </p:cNvPr>
          <p:cNvSpPr>
            <a:spLocks noGrp="1"/>
          </p:cNvSpPr>
          <p:nvPr>
            <p:ph type="pic" idx="14"/>
          </p:nvPr>
        </p:nvSpPr>
        <p:spPr>
          <a:xfrm>
            <a:off x="7896224" y="1281111"/>
            <a:ext cx="4295776" cy="48847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4C1F01A0-2E07-7E18-7016-2F0676C56205}"/>
              </a:ext>
            </a:extLst>
          </p:cNvPr>
          <p:cNvSpPr>
            <a:spLocks noGrp="1"/>
          </p:cNvSpPr>
          <p:nvPr>
            <p:ph type="title"/>
          </p:nvPr>
        </p:nvSpPr>
        <p:spPr/>
        <p:txBody>
          <a:bodyPr/>
          <a:lstStyle/>
          <a:p>
            <a:r>
              <a:rPr lang="en-GB" dirty="0"/>
              <a:t>Click to edit Master title</a:t>
            </a:r>
            <a:endParaRPr lang="en-US" dirty="0"/>
          </a:p>
        </p:txBody>
      </p:sp>
      <p:sp>
        <p:nvSpPr>
          <p:cNvPr id="3" name="Footer Placeholder 2">
            <a:extLst>
              <a:ext uri="{FF2B5EF4-FFF2-40B4-BE49-F238E27FC236}">
                <a16:creationId xmlns:a16="http://schemas.microsoft.com/office/drawing/2014/main" id="{78FABFDE-3F68-8850-D9B4-D9A95A3FAAC9}"/>
              </a:ext>
            </a:extLst>
          </p:cNvPr>
          <p:cNvSpPr>
            <a:spLocks noGrp="1"/>
          </p:cNvSpPr>
          <p:nvPr>
            <p:ph type="ftr" sz="quarter" idx="10"/>
          </p:nvPr>
        </p:nvSpPr>
        <p:spPr/>
        <p:txBody>
          <a:bodyPr/>
          <a:lstStyle/>
          <a:p>
            <a:r>
              <a:rPr lang="en-GB" b="1" kern="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Championing Strategy and Change Programme</a:t>
            </a:r>
          </a:p>
        </p:txBody>
      </p:sp>
      <p:sp>
        <p:nvSpPr>
          <p:cNvPr id="4" name="Slide Number Placeholder 3">
            <a:extLst>
              <a:ext uri="{FF2B5EF4-FFF2-40B4-BE49-F238E27FC236}">
                <a16:creationId xmlns:a16="http://schemas.microsoft.com/office/drawing/2014/main" id="{D50BAA2C-80B4-6FA1-2A94-AFEEAA87929C}"/>
              </a:ext>
            </a:extLst>
          </p:cNvPr>
          <p:cNvSpPr>
            <a:spLocks noGrp="1"/>
          </p:cNvSpPr>
          <p:nvPr>
            <p:ph type="sldNum" sz="quarter" idx="11"/>
          </p:nvPr>
        </p:nvSpPr>
        <p:spPr/>
        <p:txBody>
          <a:bodyPr/>
          <a:lstStyle/>
          <a:p>
            <a:fld id="{7309F885-7B73-8E42-803C-87EC681E010B}" type="slidenum">
              <a:rPr lang="en-US" smtClean="0"/>
              <a:t>‹#›</a:t>
            </a:fld>
            <a:endParaRPr lang="en-US" dirty="0"/>
          </a:p>
        </p:txBody>
      </p:sp>
      <p:sp>
        <p:nvSpPr>
          <p:cNvPr id="5" name="Content Placeholder 2">
            <a:extLst>
              <a:ext uri="{FF2B5EF4-FFF2-40B4-BE49-F238E27FC236}">
                <a16:creationId xmlns:a16="http://schemas.microsoft.com/office/drawing/2014/main" id="{246EC504-D59F-C245-7A2C-C8C727E121CC}"/>
              </a:ext>
            </a:extLst>
          </p:cNvPr>
          <p:cNvSpPr>
            <a:spLocks noGrp="1"/>
          </p:cNvSpPr>
          <p:nvPr>
            <p:ph sz="half" idx="1"/>
          </p:nvPr>
        </p:nvSpPr>
        <p:spPr>
          <a:xfrm>
            <a:off x="623890" y="1281112"/>
            <a:ext cx="3484284" cy="3568631"/>
          </a:xfrm>
        </p:spPr>
        <p:txBody>
          <a:bodyPr numCol="1" spcCol="216000"/>
          <a:lstStyle>
            <a:lvl4pPr>
              <a:lnSpc>
                <a:spcPts val="1200"/>
              </a:lnSpc>
              <a:defRPr/>
            </a:lvl4pPr>
            <a:lvl6pPr marL="9525"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vl6p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marL="9525" marR="0" lvl="5"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GB" dirty="0"/>
              <a:t>Highlighted paragraph</a:t>
            </a:r>
          </a:p>
          <a:p>
            <a:pPr lvl="6"/>
            <a:r>
              <a:rPr lang="en-GB" dirty="0" err="1"/>
              <a:t>Bulletpoint</a:t>
            </a:r>
            <a:endParaRPr lang="en-US" dirty="0"/>
          </a:p>
        </p:txBody>
      </p:sp>
      <p:sp>
        <p:nvSpPr>
          <p:cNvPr id="7" name="Content Placeholder 2">
            <a:extLst>
              <a:ext uri="{FF2B5EF4-FFF2-40B4-BE49-F238E27FC236}">
                <a16:creationId xmlns:a16="http://schemas.microsoft.com/office/drawing/2014/main" id="{629047CC-AF9D-3EFF-F00B-B49C9DE96AA2}"/>
              </a:ext>
            </a:extLst>
          </p:cNvPr>
          <p:cNvSpPr>
            <a:spLocks noGrp="1"/>
          </p:cNvSpPr>
          <p:nvPr>
            <p:ph sz="half" idx="15"/>
          </p:nvPr>
        </p:nvSpPr>
        <p:spPr>
          <a:xfrm>
            <a:off x="4281490" y="1281112"/>
            <a:ext cx="3484284" cy="3568631"/>
          </a:xfrm>
        </p:spPr>
        <p:txBody>
          <a:bodyPr numCol="1" spcCol="216000"/>
          <a:lstStyle>
            <a:lvl4pPr>
              <a:lnSpc>
                <a:spcPts val="1200"/>
              </a:lnSpc>
              <a:defRPr/>
            </a:lvl4pPr>
            <a:lvl6pPr marL="9525"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vl6p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marL="9525" marR="0" lvl="5"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GB" dirty="0"/>
              <a:t>Highlighted paragraph</a:t>
            </a:r>
          </a:p>
          <a:p>
            <a:pPr lvl="6"/>
            <a:r>
              <a:rPr lang="en-GB" dirty="0" err="1"/>
              <a:t>Bulletpoint</a:t>
            </a:r>
            <a:endParaRPr lang="en-US" dirty="0"/>
          </a:p>
        </p:txBody>
      </p:sp>
    </p:spTree>
    <p:extLst>
      <p:ext uri="{BB962C8B-B14F-4D97-AF65-F5344CB8AC3E}">
        <p14:creationId xmlns:p14="http://schemas.microsoft.com/office/powerpoint/2010/main" val="188683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D3BB7-3DCB-DBA4-AD6B-12810EC2432B}"/>
              </a:ext>
            </a:extLst>
          </p:cNvPr>
          <p:cNvSpPr>
            <a:spLocks noGrp="1"/>
          </p:cNvSpPr>
          <p:nvPr>
            <p:ph type="title"/>
          </p:nvPr>
        </p:nvSpPr>
        <p:spPr/>
        <p:txBody>
          <a:bodyPr/>
          <a:lstStyle/>
          <a:p>
            <a:r>
              <a:rPr lang="en-GB"/>
              <a:t>Click to edit Master title style</a:t>
            </a:r>
          </a:p>
        </p:txBody>
      </p:sp>
      <p:sp>
        <p:nvSpPr>
          <p:cNvPr id="3" name="Footer Placeholder 2">
            <a:extLst>
              <a:ext uri="{FF2B5EF4-FFF2-40B4-BE49-F238E27FC236}">
                <a16:creationId xmlns:a16="http://schemas.microsoft.com/office/drawing/2014/main" id="{AA23F603-8341-A485-F04C-AD054D47976B}"/>
              </a:ext>
            </a:extLst>
          </p:cNvPr>
          <p:cNvSpPr>
            <a:spLocks noGrp="1"/>
          </p:cNvSpPr>
          <p:nvPr>
            <p:ph type="ftr" sz="quarter" idx="10"/>
          </p:nvPr>
        </p:nvSpPr>
        <p:spPr/>
        <p:txBody>
          <a:bodyPr/>
          <a:lstStyle/>
          <a:p>
            <a:r>
              <a:rPr lang="en-GB" b="1" kern="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Championing Strategy and Change Programme</a:t>
            </a:r>
          </a:p>
        </p:txBody>
      </p:sp>
      <p:sp>
        <p:nvSpPr>
          <p:cNvPr id="4" name="Slide Number Placeholder 3">
            <a:extLst>
              <a:ext uri="{FF2B5EF4-FFF2-40B4-BE49-F238E27FC236}">
                <a16:creationId xmlns:a16="http://schemas.microsoft.com/office/drawing/2014/main" id="{31AD3D11-C459-36C5-076A-E983A7D017FD}"/>
              </a:ext>
            </a:extLst>
          </p:cNvPr>
          <p:cNvSpPr>
            <a:spLocks noGrp="1"/>
          </p:cNvSpPr>
          <p:nvPr>
            <p:ph type="sldNum" sz="quarter" idx="11"/>
          </p:nvPr>
        </p:nvSpPr>
        <p:spPr/>
        <p:txBody>
          <a:bodyPr/>
          <a:lstStyle/>
          <a:p>
            <a:fld id="{7309F885-7B73-8E42-803C-87EC681E010B}" type="slidenum">
              <a:rPr lang="en-US" smtClean="0"/>
              <a:pPr/>
              <a:t>‹#›</a:t>
            </a:fld>
            <a:endParaRPr lang="en-US" dirty="0"/>
          </a:p>
        </p:txBody>
      </p:sp>
    </p:spTree>
    <p:extLst>
      <p:ext uri="{BB962C8B-B14F-4D97-AF65-F5344CB8AC3E}">
        <p14:creationId xmlns:p14="http://schemas.microsoft.com/office/powerpoint/2010/main" val="2526754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D67A3A-FC37-5C11-2104-F4F7574BABD9}"/>
              </a:ext>
            </a:extLst>
          </p:cNvPr>
          <p:cNvSpPr>
            <a:spLocks noGrp="1"/>
          </p:cNvSpPr>
          <p:nvPr>
            <p:ph type="body" idx="1"/>
          </p:nvPr>
        </p:nvSpPr>
        <p:spPr>
          <a:xfrm>
            <a:off x="635765" y="1277839"/>
            <a:ext cx="3514477" cy="4897437"/>
          </a:xfrm>
          <a:prstGeom prst="rect">
            <a:avLst/>
          </a:prstGeom>
        </p:spPr>
        <p:txBody>
          <a:bodyPr vert="horz" wrap="square" lIns="0" tIns="0" rIns="0" bIns="0" rtlCol="0">
            <a:noAutofit/>
          </a:body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US" dirty="0"/>
          </a:p>
        </p:txBody>
      </p:sp>
      <p:sp>
        <p:nvSpPr>
          <p:cNvPr id="5" name="Footer Placeholder 4">
            <a:extLst>
              <a:ext uri="{FF2B5EF4-FFF2-40B4-BE49-F238E27FC236}">
                <a16:creationId xmlns:a16="http://schemas.microsoft.com/office/drawing/2014/main" id="{45FCDC5A-745A-12FA-297E-FAC4BDA11C2D}"/>
              </a:ext>
            </a:extLst>
          </p:cNvPr>
          <p:cNvSpPr>
            <a:spLocks noGrp="1"/>
          </p:cNvSpPr>
          <p:nvPr>
            <p:ph type="ftr" sz="quarter" idx="3"/>
          </p:nvPr>
        </p:nvSpPr>
        <p:spPr>
          <a:xfrm>
            <a:off x="7480140" y="315912"/>
            <a:ext cx="3633373"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b="1" kern="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Championing Strategy and Change Programme</a:t>
            </a:r>
          </a:p>
        </p:txBody>
      </p:sp>
      <p:sp>
        <p:nvSpPr>
          <p:cNvPr id="6" name="Slide Number Placeholder 5">
            <a:extLst>
              <a:ext uri="{FF2B5EF4-FFF2-40B4-BE49-F238E27FC236}">
                <a16:creationId xmlns:a16="http://schemas.microsoft.com/office/drawing/2014/main" id="{8EBDAEE8-CB49-9193-BA0F-0E1AC5E61BD2}"/>
              </a:ext>
            </a:extLst>
          </p:cNvPr>
          <p:cNvSpPr>
            <a:spLocks noGrp="1"/>
          </p:cNvSpPr>
          <p:nvPr>
            <p:ph type="sldNum" sz="quarter" idx="4"/>
          </p:nvPr>
        </p:nvSpPr>
        <p:spPr>
          <a:xfrm>
            <a:off x="11147357" y="315913"/>
            <a:ext cx="420756"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7309F885-7B73-8E42-803C-87EC681E010B}" type="slidenum">
              <a:rPr lang="en-US" smtClean="0"/>
              <a:pPr/>
              <a:t>‹#›</a:t>
            </a:fld>
            <a:endParaRPr lang="en-US" dirty="0"/>
          </a:p>
        </p:txBody>
      </p:sp>
      <p:sp>
        <p:nvSpPr>
          <p:cNvPr id="7" name="Rectangle 6">
            <a:extLst>
              <a:ext uri="{FF2B5EF4-FFF2-40B4-BE49-F238E27FC236}">
                <a16:creationId xmlns:a16="http://schemas.microsoft.com/office/drawing/2014/main" id="{E68421D4-7466-80DA-D1E5-2E2AD68D4BE0}"/>
              </a:ext>
            </a:extLst>
          </p:cNvPr>
          <p:cNvSpPr/>
          <p:nvPr userDrawn="1"/>
        </p:nvSpPr>
        <p:spPr>
          <a:xfrm>
            <a:off x="0" y="0"/>
            <a:ext cx="6949440" cy="693540"/>
          </a:xfrm>
          <a:prstGeom prst="rect">
            <a:avLst/>
          </a:prstGeom>
          <a:solidFill>
            <a:srgbClr val="062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263D"/>
              </a:solidFill>
            </a:endParaRPr>
          </a:p>
        </p:txBody>
      </p:sp>
      <p:sp>
        <p:nvSpPr>
          <p:cNvPr id="2" name="Title Placeholder 1">
            <a:extLst>
              <a:ext uri="{FF2B5EF4-FFF2-40B4-BE49-F238E27FC236}">
                <a16:creationId xmlns:a16="http://schemas.microsoft.com/office/drawing/2014/main" id="{A99CD24E-7D66-0E26-4FED-8BFEFAC5E5C9}"/>
              </a:ext>
            </a:extLst>
          </p:cNvPr>
          <p:cNvSpPr>
            <a:spLocks noGrp="1"/>
          </p:cNvSpPr>
          <p:nvPr>
            <p:ph type="title"/>
          </p:nvPr>
        </p:nvSpPr>
        <p:spPr>
          <a:xfrm>
            <a:off x="162339" y="0"/>
            <a:ext cx="3038061" cy="681038"/>
          </a:xfrm>
          <a:prstGeom prst="rect">
            <a:avLst/>
          </a:prstGeom>
        </p:spPr>
        <p:txBody>
          <a:bodyPr vert="horz" lIns="91440" tIns="45720" rIns="91440" bIns="45720" rtlCol="0" anchor="ctr">
            <a:noAutofit/>
          </a:bodyPr>
          <a:lstStyle/>
          <a:p>
            <a:r>
              <a:rPr lang="en-GB" dirty="0"/>
              <a:t>About the programme</a:t>
            </a:r>
            <a:endParaRPr lang="en-US" dirty="0"/>
          </a:p>
        </p:txBody>
      </p:sp>
    </p:spTree>
    <p:extLst>
      <p:ext uri="{BB962C8B-B14F-4D97-AF65-F5344CB8AC3E}">
        <p14:creationId xmlns:p14="http://schemas.microsoft.com/office/powerpoint/2010/main" val="12146296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8" r:id="rId5"/>
    <p:sldLayoutId id="2147483666" r:id="rId6"/>
    <p:sldLayoutId id="2147483667" r:id="rId7"/>
    <p:sldLayoutId id="2147483678" r:id="rId8"/>
  </p:sldLayoutIdLst>
  <p:txStyles>
    <p:title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ts val="1600"/>
        </a:lnSpc>
        <a:spcBef>
          <a:spcPts val="600"/>
        </a:spcBef>
        <a:buFont typeface="Arial" panose="020B0604020202020204" pitchFamily="34" charset="0"/>
        <a:buNone/>
        <a:defRPr sz="1300"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chemeClr val="accent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1300" kern="1200">
          <a:solidFill>
            <a:schemeClr val="accent1"/>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chemeClr val="tx1"/>
          </a:solidFill>
          <a:latin typeface="Arial" panose="020B0604020202020204" pitchFamily="34" charset="0"/>
          <a:ea typeface="+mn-ea"/>
          <a:cs typeface="Arial" panose="020B0604020202020204" pitchFamily="34" charset="0"/>
        </a:defRPr>
      </a:lvl5pPr>
      <a:lvl6pPr marL="9525" indent="0" algn="l" defTabSz="914400" rtl="0" eaLnBrk="1" latinLnBrk="0" hangingPunct="1">
        <a:lnSpc>
          <a:spcPct val="90000"/>
        </a:lnSpc>
        <a:spcBef>
          <a:spcPts val="500"/>
        </a:spcBef>
        <a:buFont typeface="Arial" panose="020B0604020202020204" pitchFamily="34" charset="0"/>
        <a:buNone/>
        <a:tabLst/>
        <a:defRPr sz="1400" b="1" kern="1200">
          <a:solidFill>
            <a:schemeClr val="accent1"/>
          </a:solidFill>
          <a:latin typeface="Arial" panose="020B0604020202020204" pitchFamily="34" charset="0"/>
          <a:ea typeface="+mn-ea"/>
          <a:cs typeface="Arial" panose="020B0604020202020204" pitchFamily="34" charset="0"/>
        </a:defRPr>
      </a:lvl6pPr>
      <a:lvl7pPr marL="187325" indent="-187325"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41" userDrawn="1">
          <p15:clr>
            <a:srgbClr val="F26B43"/>
          </p15:clr>
        </p15:guide>
        <p15:guide id="2" pos="4974" userDrawn="1">
          <p15:clr>
            <a:srgbClr val="F26B43"/>
          </p15:clr>
        </p15:guide>
        <p15:guide id="3" pos="393" userDrawn="1">
          <p15:clr>
            <a:srgbClr val="F26B43"/>
          </p15:clr>
        </p15:guide>
        <p15:guide id="4" pos="7287" userDrawn="1">
          <p15:clr>
            <a:srgbClr val="F26B43"/>
          </p15:clr>
        </p15:guide>
        <p15:guide id="5" orient="horz" pos="3884" userDrawn="1">
          <p15:clr>
            <a:srgbClr val="F26B43"/>
          </p15:clr>
        </p15:guide>
        <p15:guide id="6" orient="horz" pos="436" userDrawn="1">
          <p15:clr>
            <a:srgbClr val="F26B43"/>
          </p15:clr>
        </p15:guide>
        <p15:guide id="7" orient="horz" pos="799" userDrawn="1">
          <p15:clr>
            <a:srgbClr val="F26B43"/>
          </p15:clr>
        </p15:guide>
        <p15:guide id="8" pos="268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sv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nott.ac/exec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266AC7-389D-95BB-D954-1111EB4507C2}"/>
              </a:ext>
            </a:extLst>
          </p:cNvPr>
          <p:cNvSpPr>
            <a:spLocks noGrp="1"/>
          </p:cNvSpPr>
          <p:nvPr>
            <p:ph type="title" idx="4294967295"/>
          </p:nvPr>
        </p:nvSpPr>
        <p:spPr>
          <a:xfrm>
            <a:off x="162339" y="-681038"/>
            <a:ext cx="6225761" cy="681038"/>
          </a:xfrm>
        </p:spPr>
        <p:txBody>
          <a:bodyPr vert="horz" lIns="91440" tIns="45720" rIns="91440" bIns="45720" rtlCol="0" anchor="b">
            <a:noAutofit/>
          </a:bodyPr>
          <a:lstStyle/>
          <a:p>
            <a:r>
              <a:rPr lang="en-GB" dirty="0"/>
              <a:t>Title page – Principles of Corporate Governance course brochure</a:t>
            </a:r>
          </a:p>
        </p:txBody>
      </p:sp>
      <p:sp>
        <p:nvSpPr>
          <p:cNvPr id="3" name="TextBox 2">
            <a:extLst>
              <a:ext uri="{FF2B5EF4-FFF2-40B4-BE49-F238E27FC236}">
                <a16:creationId xmlns:a16="http://schemas.microsoft.com/office/drawing/2014/main" id="{F1332554-F4CE-1B3A-D4A5-CE73C642DBFF}"/>
              </a:ext>
            </a:extLst>
          </p:cNvPr>
          <p:cNvSpPr txBox="1"/>
          <p:nvPr/>
        </p:nvSpPr>
        <p:spPr>
          <a:xfrm>
            <a:off x="859525" y="2370738"/>
            <a:ext cx="4154264" cy="1636345"/>
          </a:xfrm>
          <a:prstGeom prst="rect">
            <a:avLst/>
          </a:prstGeom>
          <a:noFill/>
        </p:spPr>
        <p:txBody>
          <a:bodyPr wrap="square" lIns="0" tIns="0" rIns="0" bIns="0" rtlCol="0">
            <a:noAutofit/>
          </a:bodyPr>
          <a:lstStyle/>
          <a:p>
            <a:pPr lvl="0">
              <a:lnSpc>
                <a:spcPts val="3360"/>
              </a:lnSpc>
            </a:pPr>
            <a:r>
              <a:rPr lang="en-GB" sz="32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Principles of Corporate Governanc</a:t>
            </a:r>
            <a:r>
              <a:rPr lang="en-GB" sz="3200" b="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a:t>
            </a:r>
          </a:p>
        </p:txBody>
      </p:sp>
      <p:sp>
        <p:nvSpPr>
          <p:cNvPr id="4" name="TextBox 3">
            <a:extLst>
              <a:ext uri="{FF2B5EF4-FFF2-40B4-BE49-F238E27FC236}">
                <a16:creationId xmlns:a16="http://schemas.microsoft.com/office/drawing/2014/main" id="{972F0F86-6B1E-49BB-21FD-D09DE352AC8D}"/>
              </a:ext>
            </a:extLst>
          </p:cNvPr>
          <p:cNvSpPr txBox="1"/>
          <p:nvPr/>
        </p:nvSpPr>
        <p:spPr>
          <a:xfrm>
            <a:off x="859525" y="4988029"/>
            <a:ext cx="3934237" cy="1019366"/>
          </a:xfrm>
          <a:prstGeom prst="rect">
            <a:avLst/>
          </a:prstGeom>
          <a:noFill/>
        </p:spPr>
        <p:txBody>
          <a:bodyPr wrap="square" lIns="0" tIns="0" rIns="0" bIns="0" rtlCol="0">
            <a:noAutofit/>
          </a:bodyPr>
          <a:lstStyle/>
          <a:p>
            <a:pPr lvl="0"/>
            <a:r>
              <a:rPr lang="en-GB" sz="1800" b="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 one-day course for implementing good governance in a corporate setting</a:t>
            </a:r>
          </a:p>
        </p:txBody>
      </p:sp>
      <p:pic>
        <p:nvPicPr>
          <p:cNvPr id="2" name="Picture 1" descr="Two logos: Nottingham University Business School logo and the business school's 25 year anniversary celebration logo">
            <a:extLst>
              <a:ext uri="{FF2B5EF4-FFF2-40B4-BE49-F238E27FC236}">
                <a16:creationId xmlns:a16="http://schemas.microsoft.com/office/drawing/2014/main" id="{2C7A47DA-813A-65B0-8DBA-5A13EE58F5E7}"/>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541" t="24996" r="33187" b="28083"/>
          <a:stretch/>
        </p:blipFill>
        <p:spPr>
          <a:xfrm>
            <a:off x="10734684" y="410460"/>
            <a:ext cx="1000114" cy="968394"/>
          </a:xfrm>
          <a:prstGeom prst="rect">
            <a:avLst/>
          </a:prstGeom>
        </p:spPr>
      </p:pic>
      <p:pic>
        <p:nvPicPr>
          <p:cNvPr id="27" name="Picture 26" descr="A team of 7 executives sit around a large table wearing business dress. They are all looking at a screen with a diagram on it.">
            <a:extLst>
              <a:ext uri="{FF2B5EF4-FFF2-40B4-BE49-F238E27FC236}">
                <a16:creationId xmlns:a16="http://schemas.microsoft.com/office/drawing/2014/main" id="{C714CC91-B596-1A13-AD91-B376220CE5A4}"/>
              </a:ext>
            </a:extLst>
          </p:cNvPr>
          <p:cNvPicPr>
            <a:picLocks/>
          </p:cNvPicPr>
          <p:nvPr/>
        </p:nvPicPr>
        <p:blipFill rotWithShape="1">
          <a:blip r:embed="rId4"/>
          <a:srcRect l="13377" r="19509"/>
          <a:stretch/>
        </p:blipFill>
        <p:spPr>
          <a:xfrm>
            <a:off x="7744704" y="2415248"/>
            <a:ext cx="3331296" cy="3330247"/>
          </a:xfrm>
          <a:prstGeom prst="rect">
            <a:avLst/>
          </a:prstGeom>
        </p:spPr>
      </p:pic>
      <p:pic>
        <p:nvPicPr>
          <p:cNvPr id="26" name="Picture 25" descr="A team of 4 people having a meeting. Three sit at a table whilst a fourth stands at the front of the room next to a presentation.">
            <a:extLst>
              <a:ext uri="{FF2B5EF4-FFF2-40B4-BE49-F238E27FC236}">
                <a16:creationId xmlns:a16="http://schemas.microsoft.com/office/drawing/2014/main" id="{F2DB8125-E917-9B41-A623-54FFB41BA997}"/>
              </a:ext>
            </a:extLst>
          </p:cNvPr>
          <p:cNvPicPr>
            <a:picLocks/>
          </p:cNvPicPr>
          <p:nvPr/>
        </p:nvPicPr>
        <p:blipFill rotWithShape="1">
          <a:blip r:embed="rId5"/>
          <a:srcRect l="21199" r="12175"/>
          <a:stretch/>
        </p:blipFill>
        <p:spPr>
          <a:xfrm>
            <a:off x="5720668" y="4080371"/>
            <a:ext cx="2018117" cy="2018365"/>
          </a:xfrm>
          <a:prstGeom prst="rect">
            <a:avLst/>
          </a:prstGeom>
        </p:spPr>
      </p:pic>
      <p:grpSp>
        <p:nvGrpSpPr>
          <p:cNvPr id="8" name="Group 7">
            <a:extLst>
              <a:ext uri="{FF2B5EF4-FFF2-40B4-BE49-F238E27FC236}">
                <a16:creationId xmlns:a16="http://schemas.microsoft.com/office/drawing/2014/main" id="{0739A418-8DD9-F243-5616-808BC040D08A}"/>
              </a:ext>
              <a:ext uri="{C183D7F6-B498-43B3-948B-1728B52AA6E4}">
                <adec:decorative xmlns:adec="http://schemas.microsoft.com/office/drawing/2017/decorative" val="1"/>
              </a:ext>
            </a:extLst>
          </p:cNvPr>
          <p:cNvGrpSpPr/>
          <p:nvPr/>
        </p:nvGrpSpPr>
        <p:grpSpPr>
          <a:xfrm>
            <a:off x="8867726" y="4635063"/>
            <a:ext cx="3331296" cy="2222937"/>
            <a:chOff x="6460607" y="5416655"/>
            <a:chExt cx="2160000" cy="1441344"/>
          </a:xfrm>
        </p:grpSpPr>
        <p:sp>
          <p:nvSpPr>
            <p:cNvPr id="9" name="Rectangle 8">
              <a:extLst>
                <a:ext uri="{FF2B5EF4-FFF2-40B4-BE49-F238E27FC236}">
                  <a16:creationId xmlns:a16="http://schemas.microsoft.com/office/drawing/2014/main" id="{4B6CD689-69C4-7DCD-96C8-47AFFC983ACA}"/>
                </a:ext>
              </a:extLst>
            </p:cNvPr>
            <p:cNvSpPr/>
            <p:nvPr/>
          </p:nvSpPr>
          <p:spPr>
            <a:xfrm>
              <a:off x="7900607" y="6136655"/>
              <a:ext cx="720000" cy="719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A5AAC39-B46E-3EE5-2713-AEAEB9157548}"/>
                </a:ext>
              </a:extLst>
            </p:cNvPr>
            <p:cNvSpPr/>
            <p:nvPr/>
          </p:nvSpPr>
          <p:spPr>
            <a:xfrm>
              <a:off x="7180608" y="5416655"/>
              <a:ext cx="720000" cy="720000"/>
            </a:xfrm>
            <a:prstGeom prst="rect">
              <a:avLst/>
            </a:prstGeom>
            <a:solidFill>
              <a:srgbClr val="707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6B67869-5069-F0A3-CF7C-0EF8FF0FD3AB}"/>
                </a:ext>
              </a:extLst>
            </p:cNvPr>
            <p:cNvSpPr/>
            <p:nvPr/>
          </p:nvSpPr>
          <p:spPr>
            <a:xfrm>
              <a:off x="6460607" y="613799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11">
            <a:extLst>
              <a:ext uri="{FF2B5EF4-FFF2-40B4-BE49-F238E27FC236}">
                <a16:creationId xmlns:a16="http://schemas.microsoft.com/office/drawing/2014/main" id="{C7A04ECA-9BDF-2310-8EC3-7AD0E5E67115}"/>
              </a:ext>
              <a:ext uri="{C183D7F6-B498-43B3-948B-1728B52AA6E4}">
                <adec:decorative xmlns:adec="http://schemas.microsoft.com/office/drawing/2017/decorative" val="1"/>
              </a:ext>
            </a:extLst>
          </p:cNvPr>
          <p:cNvSpPr/>
          <p:nvPr/>
        </p:nvSpPr>
        <p:spPr>
          <a:xfrm>
            <a:off x="7016421" y="2408332"/>
            <a:ext cx="726639" cy="7266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C9700EA-2C88-51D2-E141-ADE4236359EA}"/>
              </a:ext>
              <a:ext uri="{C183D7F6-B498-43B3-948B-1728B52AA6E4}">
                <adec:decorative xmlns:adec="http://schemas.microsoft.com/office/drawing/2017/decorative" val="1"/>
              </a:ext>
            </a:extLst>
          </p:cNvPr>
          <p:cNvSpPr/>
          <p:nvPr/>
        </p:nvSpPr>
        <p:spPr>
          <a:xfrm>
            <a:off x="7746018" y="1674939"/>
            <a:ext cx="726639" cy="7266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4682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C373-C027-E940-852E-F7A6FF32854B}"/>
              </a:ext>
            </a:extLst>
          </p:cNvPr>
          <p:cNvSpPr>
            <a:spLocks noGrp="1"/>
          </p:cNvSpPr>
          <p:nvPr>
            <p:ph type="title"/>
          </p:nvPr>
        </p:nvSpPr>
        <p:spPr/>
        <p:txBody>
          <a:bodyPr/>
          <a:lstStyle/>
          <a:p>
            <a:r>
              <a:rPr lang="en-US" dirty="0"/>
              <a:t>Course overview</a:t>
            </a:r>
          </a:p>
        </p:txBody>
      </p:sp>
      <p:sp>
        <p:nvSpPr>
          <p:cNvPr id="3" name="Content Placeholder 2">
            <a:extLst>
              <a:ext uri="{FF2B5EF4-FFF2-40B4-BE49-F238E27FC236}">
                <a16:creationId xmlns:a16="http://schemas.microsoft.com/office/drawing/2014/main" id="{A02C164B-9601-E247-6B77-ABAF675B442D}"/>
              </a:ext>
            </a:extLst>
          </p:cNvPr>
          <p:cNvSpPr>
            <a:spLocks noGrp="1"/>
          </p:cNvSpPr>
          <p:nvPr>
            <p:ph sz="half" idx="1"/>
          </p:nvPr>
        </p:nvSpPr>
        <p:spPr>
          <a:xfrm>
            <a:off x="623888" y="1350774"/>
            <a:ext cx="6155283" cy="4818468"/>
          </a:xfrm>
        </p:spPr>
        <p:txBody>
          <a:bodyPr numCol="1"/>
          <a:lstStyle/>
          <a:p>
            <a:pPr marL="12700" lvl="5">
              <a:lnSpc>
                <a:spcPct val="100000"/>
              </a:lnSpc>
            </a:pPr>
            <a:r>
              <a:rPr lang="en-GB" sz="1600" spc="-50" dirty="0"/>
              <a:t>Corporate governance has grown rapidly in the last 20 years and has become common for companies, charities, universities and local authorities. Understanding good governance and implementing its principles are therefore critical for organisational success.</a:t>
            </a:r>
          </a:p>
          <a:p>
            <a:pPr indent="-2273300"/>
            <a:endParaRPr lang="en-GB" dirty="0"/>
          </a:p>
          <a:p>
            <a:pPr indent="-2273300"/>
            <a:r>
              <a:rPr lang="en-GB" dirty="0"/>
              <a:t>This one-day course is designed to guide participants through the intricacies of corporate governance, focusing on identification, implementation, and influence. It also covers the best practices and latest developments in corporate governance, including recent updates to the corporate governance code in the UK. By the end of the day, participants will be equipped with the knowledge and tools to influence and develop appropriate governance structures within their organisations.</a:t>
            </a:r>
          </a:p>
          <a:p>
            <a:pPr indent="-2273300"/>
            <a:endParaRPr lang="en-GB" dirty="0"/>
          </a:p>
          <a:p>
            <a:pPr indent="-2273300"/>
            <a:r>
              <a:rPr lang="en-GB" dirty="0"/>
              <a:t>Through interactive sessions, case studies, and group discussions, participants will explore real-world examples and gain insights into effective governance practices. The course also includes an open discussion and Q&amp;A session, allowing participants to engage in dialogue about the challenges and best practices of governance.</a:t>
            </a:r>
          </a:p>
          <a:p>
            <a:pPr indent="-2273300"/>
            <a:endParaRPr lang="en-GB" dirty="0"/>
          </a:p>
          <a:p>
            <a:pPr indent="-2273300"/>
            <a:r>
              <a:rPr lang="en-GB" dirty="0"/>
              <a:t>The course is ideal for professionals across various industries who are involved in or aspire to roles with governance responsibilities. This includes managers, executives, board members, and other decision-makers.</a:t>
            </a:r>
          </a:p>
          <a:p>
            <a:pPr indent="-2273300"/>
            <a:endParaRPr lang="en-GB" dirty="0"/>
          </a:p>
        </p:txBody>
      </p:sp>
      <p:pic>
        <p:nvPicPr>
          <p:cNvPr id="6" name="Picture 5" descr="Two women sit at a table during a training session. They look at each other as they talk and one gestures with her hands.">
            <a:extLst>
              <a:ext uri="{FF2B5EF4-FFF2-40B4-BE49-F238E27FC236}">
                <a16:creationId xmlns:a16="http://schemas.microsoft.com/office/drawing/2014/main" id="{88CDEF68-4CC9-EDC5-23D1-A3C4E364F81F}"/>
              </a:ext>
            </a:extLst>
          </p:cNvPr>
          <p:cNvPicPr>
            <a:picLocks noChangeAspect="1"/>
          </p:cNvPicPr>
          <p:nvPr/>
        </p:nvPicPr>
        <p:blipFill rotWithShape="1">
          <a:blip r:embed="rId3"/>
          <a:srcRect l="46652" t="19" r="11656" b="-19"/>
          <a:stretch/>
        </p:blipFill>
        <p:spPr>
          <a:xfrm>
            <a:off x="7903243" y="-1287"/>
            <a:ext cx="4288757" cy="6858000"/>
          </a:xfrm>
          <a:prstGeom prst="rect">
            <a:avLst/>
          </a:prstGeom>
        </p:spPr>
      </p:pic>
      <p:sp>
        <p:nvSpPr>
          <p:cNvPr id="4" name="Rectangle 3">
            <a:extLst>
              <a:ext uri="{FF2B5EF4-FFF2-40B4-BE49-F238E27FC236}">
                <a16:creationId xmlns:a16="http://schemas.microsoft.com/office/drawing/2014/main" id="{8A8CFCE1-A65D-6AEE-A78B-D9A749E1722A}"/>
              </a:ext>
              <a:ext uri="{C183D7F6-B498-43B3-948B-1728B52AA6E4}">
                <adec:decorative xmlns:adec="http://schemas.microsoft.com/office/drawing/2017/decorative" val="0"/>
              </a:ext>
            </a:extLst>
          </p:cNvPr>
          <p:cNvSpPr/>
          <p:nvPr/>
        </p:nvSpPr>
        <p:spPr>
          <a:xfrm>
            <a:off x="8592000" y="5385879"/>
            <a:ext cx="3600000" cy="14721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0"/>
            <a:r>
              <a:rPr lang="en-GB" sz="2000" dirty="0">
                <a:solidFill>
                  <a:schemeClr val="accent1"/>
                </a:solidFill>
              </a:rPr>
              <a:t>The course provides participants with opportunities to learn from and network with like-minded peers.</a:t>
            </a:r>
          </a:p>
        </p:txBody>
      </p:sp>
      <p:grpSp>
        <p:nvGrpSpPr>
          <p:cNvPr id="18" name="Group 17">
            <a:extLst>
              <a:ext uri="{FF2B5EF4-FFF2-40B4-BE49-F238E27FC236}">
                <a16:creationId xmlns:a16="http://schemas.microsoft.com/office/drawing/2014/main" id="{33C4BF0C-BD6A-AB49-B05A-3185E79835B7}"/>
              </a:ext>
              <a:ext uri="{C183D7F6-B498-43B3-948B-1728B52AA6E4}">
                <adec:decorative xmlns:adec="http://schemas.microsoft.com/office/drawing/2017/decorative" val="1"/>
              </a:ext>
            </a:extLst>
          </p:cNvPr>
          <p:cNvGrpSpPr/>
          <p:nvPr/>
        </p:nvGrpSpPr>
        <p:grpSpPr>
          <a:xfrm>
            <a:off x="6525731" y="5501543"/>
            <a:ext cx="2066269" cy="1378799"/>
            <a:chOff x="6460607" y="5416655"/>
            <a:chExt cx="2160000" cy="1441344"/>
          </a:xfrm>
        </p:grpSpPr>
        <p:sp>
          <p:nvSpPr>
            <p:cNvPr id="14" name="Rectangle 13">
              <a:extLst>
                <a:ext uri="{FF2B5EF4-FFF2-40B4-BE49-F238E27FC236}">
                  <a16:creationId xmlns:a16="http://schemas.microsoft.com/office/drawing/2014/main" id="{2D8CC1FA-73A1-CCC6-96B0-7B1A817D60BA}"/>
                </a:ext>
              </a:extLst>
            </p:cNvPr>
            <p:cNvSpPr/>
            <p:nvPr/>
          </p:nvSpPr>
          <p:spPr>
            <a:xfrm>
              <a:off x="7900607" y="6136655"/>
              <a:ext cx="720000" cy="719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C4338B0-25D9-210F-A7B8-47902D2E8379}"/>
                </a:ext>
              </a:extLst>
            </p:cNvPr>
            <p:cNvSpPr/>
            <p:nvPr/>
          </p:nvSpPr>
          <p:spPr>
            <a:xfrm>
              <a:off x="7180608" y="5416655"/>
              <a:ext cx="720000" cy="720000"/>
            </a:xfrm>
            <a:prstGeom prst="rect">
              <a:avLst/>
            </a:prstGeom>
            <a:solidFill>
              <a:srgbClr val="707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C83281E-29C6-68C2-701A-C132316286CD}"/>
                </a:ext>
              </a:extLst>
            </p:cNvPr>
            <p:cNvSpPr/>
            <p:nvPr/>
          </p:nvSpPr>
          <p:spPr>
            <a:xfrm>
              <a:off x="6460607" y="613799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9877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289584-1D1F-E45A-A9A2-60490D5816A8}"/>
              </a:ext>
            </a:extLst>
          </p:cNvPr>
          <p:cNvSpPr>
            <a:spLocks noGrp="1"/>
          </p:cNvSpPr>
          <p:nvPr>
            <p:ph type="title"/>
          </p:nvPr>
        </p:nvSpPr>
        <p:spPr>
          <a:xfrm>
            <a:off x="162339" y="0"/>
            <a:ext cx="4913244" cy="681038"/>
          </a:xfrm>
        </p:spPr>
        <p:txBody>
          <a:bodyPr/>
          <a:lstStyle/>
          <a:p>
            <a:r>
              <a:rPr lang="en-GB" dirty="0"/>
              <a:t>Course benefits</a:t>
            </a:r>
          </a:p>
        </p:txBody>
      </p:sp>
      <p:sp>
        <p:nvSpPr>
          <p:cNvPr id="4" name="Content Placeholder 3">
            <a:extLst>
              <a:ext uri="{FF2B5EF4-FFF2-40B4-BE49-F238E27FC236}">
                <a16:creationId xmlns:a16="http://schemas.microsoft.com/office/drawing/2014/main" id="{235319E6-CB02-A52D-CB7E-61AF715E840F}"/>
              </a:ext>
            </a:extLst>
          </p:cNvPr>
          <p:cNvSpPr>
            <a:spLocks noGrp="1"/>
          </p:cNvSpPr>
          <p:nvPr>
            <p:ph sz="half" idx="1"/>
          </p:nvPr>
        </p:nvSpPr>
        <p:spPr>
          <a:xfrm>
            <a:off x="498286" y="1529643"/>
            <a:ext cx="7057071" cy="3525241"/>
          </a:xfrm>
        </p:spPr>
        <p:txBody>
          <a:bodyPr numCol="1"/>
          <a:lstStyle/>
          <a:p>
            <a:pPr marL="12700" lvl="6" indent="0">
              <a:lnSpc>
                <a:spcPct val="100000"/>
              </a:lnSpc>
              <a:buNone/>
            </a:pPr>
            <a:r>
              <a:rPr lang="en-GB" sz="1600" b="1" dirty="0">
                <a:solidFill>
                  <a:schemeClr val="accent1"/>
                </a:solidFill>
              </a:rPr>
              <a:t>By the end of the course, participants will:</a:t>
            </a:r>
          </a:p>
          <a:p>
            <a:pPr marL="298450" lvl="6" indent="-285750">
              <a:lnSpc>
                <a:spcPct val="100000"/>
              </a:lnSpc>
            </a:pPr>
            <a:r>
              <a:rPr lang="en-GB" dirty="0"/>
              <a:t>possess a clear understanding of corporate governance, its principles and mechanisms</a:t>
            </a:r>
          </a:p>
          <a:p>
            <a:pPr marL="298450" lvl="6" indent="-285750">
              <a:lnSpc>
                <a:spcPct val="100000"/>
              </a:lnSpc>
            </a:pPr>
            <a:r>
              <a:rPr lang="en-GB" dirty="0"/>
              <a:t>understand the problems that corporate governance seeks to overcome, including the separation between ownership and control, and information asymmetry</a:t>
            </a:r>
          </a:p>
          <a:p>
            <a:pPr marL="298450" lvl="6" indent="-285750">
              <a:lnSpc>
                <a:spcPct val="100000"/>
              </a:lnSpc>
            </a:pPr>
            <a:r>
              <a:rPr lang="en-GB" dirty="0"/>
              <a:t>be able to identify the underlying principles, structures and mechanisms of corporate governance, including the role of the board of directors, audit committee, controls, shareholders’ rights and remuneration policy and executive compensation</a:t>
            </a:r>
          </a:p>
          <a:p>
            <a:pPr marL="298450" lvl="6" indent="-285750">
              <a:lnSpc>
                <a:spcPct val="100000"/>
              </a:lnSpc>
            </a:pPr>
            <a:r>
              <a:rPr lang="en-GB" dirty="0"/>
              <a:t>know how to implement and positively influence corporate governance dynamics within their organisations, fostering a culture of transparency, accountability, and ethical decision-making</a:t>
            </a:r>
          </a:p>
          <a:p>
            <a:pPr marL="12700" lvl="6" indent="0">
              <a:lnSpc>
                <a:spcPct val="100000"/>
              </a:lnSpc>
              <a:buNone/>
            </a:pPr>
            <a:endParaRPr lang="en-GB" dirty="0"/>
          </a:p>
          <a:p>
            <a:pPr marL="12700" lvl="6" indent="0">
              <a:lnSpc>
                <a:spcPct val="100000"/>
              </a:lnSpc>
              <a:buNone/>
            </a:pPr>
            <a:r>
              <a:rPr lang="en-GB" dirty="0"/>
              <a:t>In turn, organisations will benefit from improved governance, leading to enhanced reputation, stakeholder trust, and sustainable growth.</a:t>
            </a:r>
          </a:p>
        </p:txBody>
      </p:sp>
      <p:grpSp>
        <p:nvGrpSpPr>
          <p:cNvPr id="8" name="Group 7">
            <a:extLst>
              <a:ext uri="{FF2B5EF4-FFF2-40B4-BE49-F238E27FC236}">
                <a16:creationId xmlns:a16="http://schemas.microsoft.com/office/drawing/2014/main" id="{A29A6092-41F8-2EB1-4F16-3FCA7122C5DF}"/>
              </a:ext>
              <a:ext uri="{C183D7F6-B498-43B3-948B-1728B52AA6E4}">
                <adec:decorative xmlns:adec="http://schemas.microsoft.com/office/drawing/2017/decorative" val="1"/>
              </a:ext>
            </a:extLst>
          </p:cNvPr>
          <p:cNvGrpSpPr/>
          <p:nvPr/>
        </p:nvGrpSpPr>
        <p:grpSpPr>
          <a:xfrm>
            <a:off x="6522222" y="5479639"/>
            <a:ext cx="2066269" cy="1378799"/>
            <a:chOff x="6460607" y="5416655"/>
            <a:chExt cx="2160000" cy="1441344"/>
          </a:xfrm>
        </p:grpSpPr>
        <p:sp>
          <p:nvSpPr>
            <p:cNvPr id="9" name="Rectangle 8">
              <a:extLst>
                <a:ext uri="{FF2B5EF4-FFF2-40B4-BE49-F238E27FC236}">
                  <a16:creationId xmlns:a16="http://schemas.microsoft.com/office/drawing/2014/main" id="{8A82F4A2-AD3C-AF49-8E83-E9C33C7B65A8}"/>
                </a:ext>
              </a:extLst>
            </p:cNvPr>
            <p:cNvSpPr/>
            <p:nvPr/>
          </p:nvSpPr>
          <p:spPr>
            <a:xfrm>
              <a:off x="7900607" y="6136655"/>
              <a:ext cx="720000" cy="719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196FA53-D882-80E4-3753-A24DA921A113}"/>
                </a:ext>
              </a:extLst>
            </p:cNvPr>
            <p:cNvSpPr/>
            <p:nvPr/>
          </p:nvSpPr>
          <p:spPr>
            <a:xfrm>
              <a:off x="7180608" y="5416655"/>
              <a:ext cx="720000" cy="720000"/>
            </a:xfrm>
            <a:prstGeom prst="rect">
              <a:avLst/>
            </a:prstGeom>
            <a:solidFill>
              <a:srgbClr val="707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9FAA58-2C3D-07E4-4153-E8BF8A3B56B0}"/>
                </a:ext>
              </a:extLst>
            </p:cNvPr>
            <p:cNvSpPr/>
            <p:nvPr/>
          </p:nvSpPr>
          <p:spPr>
            <a:xfrm>
              <a:off x="6460607" y="613799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817041FF-361F-B2F9-B620-D836372B4F0E}"/>
              </a:ext>
              <a:ext uri="{C183D7F6-B498-43B3-948B-1728B52AA6E4}">
                <adec:decorative xmlns:adec="http://schemas.microsoft.com/office/drawing/2017/decorative" val="1"/>
              </a:ext>
            </a:extLst>
          </p:cNvPr>
          <p:cNvSpPr/>
          <p:nvPr/>
        </p:nvSpPr>
        <p:spPr>
          <a:xfrm>
            <a:off x="0" y="5487781"/>
            <a:ext cx="4099390" cy="1378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AE0783E0-BF69-063E-025F-401D53BA5244}"/>
              </a:ext>
            </a:extLst>
          </p:cNvPr>
          <p:cNvSpPr txBox="1">
            <a:spLocks/>
          </p:cNvSpPr>
          <p:nvPr/>
        </p:nvSpPr>
        <p:spPr>
          <a:xfrm>
            <a:off x="84993" y="5763800"/>
            <a:ext cx="3941828" cy="934949"/>
          </a:xfrm>
          <a:prstGeom prst="rect">
            <a:avLst/>
          </a:prstGeom>
        </p:spPr>
        <p:txBody>
          <a:bodyPr wrap="square" numCol="1" spcCol="216000"/>
          <a:lstStyle>
            <a:lvl1pPr marL="0" indent="0" algn="l" defTabSz="914400" rtl="0" eaLnBrk="1" latinLnBrk="0" hangingPunct="1">
              <a:lnSpc>
                <a:spcPts val="1600"/>
              </a:lnSpc>
              <a:spcBef>
                <a:spcPts val="600"/>
              </a:spcBef>
              <a:buFont typeface="Arial" panose="020B0604020202020204" pitchFamily="34" charset="0"/>
              <a:buNone/>
              <a:defRPr sz="12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4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12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400" b="1" kern="1200">
                <a:solidFill>
                  <a:schemeClr val="accent1"/>
                </a:solidFill>
                <a:latin typeface="Arial" panose="020B0604020202020204" pitchFamily="34" charset="0"/>
                <a:ea typeface="+mn-ea"/>
                <a:cs typeface="Arial" panose="020B0604020202020204" pitchFamily="34" charset="0"/>
              </a:defRPr>
            </a:lvl6pPr>
            <a:lvl7pPr marL="2971800" indent="-171450" algn="l" defTabSz="914400" rtl="0" eaLnBrk="1" latinLnBrk="0" hangingPunct="1">
              <a:lnSpc>
                <a:spcPct val="90000"/>
              </a:lnSpc>
              <a:spcBef>
                <a:spcPts val="500"/>
              </a:spcBef>
              <a:buSzPct val="110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73300"/>
            <a:r>
              <a:rPr lang="en-GB" sz="2000" dirty="0">
                <a:solidFill>
                  <a:schemeClr val="accent1"/>
                </a:solidFill>
              </a:rPr>
              <a:t>Our experienced facilitators bring a wealth of practical knowledge and industry insights to enrich the learning experience.</a:t>
            </a:r>
          </a:p>
        </p:txBody>
      </p:sp>
      <p:pic>
        <p:nvPicPr>
          <p:cNvPr id="7" name="Picture 6" descr="A group of people sit around a horse-shoe shaped table, looking at a presenter off camera.  The table is adorned with notepads, reading glasses, cups of coffee and glasses of water.">
            <a:extLst>
              <a:ext uri="{FF2B5EF4-FFF2-40B4-BE49-F238E27FC236}">
                <a16:creationId xmlns:a16="http://schemas.microsoft.com/office/drawing/2014/main" id="{B3A5D147-2F70-41B5-0B3B-A352B88C3588}"/>
              </a:ext>
            </a:extLst>
          </p:cNvPr>
          <p:cNvPicPr>
            <a:picLocks noChangeAspect="1"/>
          </p:cNvPicPr>
          <p:nvPr/>
        </p:nvPicPr>
        <p:blipFill rotWithShape="1">
          <a:blip r:embed="rId3"/>
          <a:srcRect l="46256" r="2635" b="10935"/>
          <a:stretch/>
        </p:blipFill>
        <p:spPr>
          <a:xfrm>
            <a:off x="7899734" y="558402"/>
            <a:ext cx="4292265" cy="5609994"/>
          </a:xfrm>
          <a:prstGeom prst="rect">
            <a:avLst/>
          </a:prstGeom>
        </p:spPr>
      </p:pic>
    </p:spTree>
    <p:extLst>
      <p:ext uri="{BB962C8B-B14F-4D97-AF65-F5344CB8AC3E}">
        <p14:creationId xmlns:p14="http://schemas.microsoft.com/office/powerpoint/2010/main" val="2099485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C373-C027-E940-852E-F7A6FF32854B}"/>
              </a:ext>
            </a:extLst>
          </p:cNvPr>
          <p:cNvSpPr>
            <a:spLocks noGrp="1"/>
          </p:cNvSpPr>
          <p:nvPr>
            <p:ph type="title"/>
          </p:nvPr>
        </p:nvSpPr>
        <p:spPr>
          <a:xfrm>
            <a:off x="162339" y="0"/>
            <a:ext cx="3678141" cy="681038"/>
          </a:xfrm>
        </p:spPr>
        <p:txBody>
          <a:bodyPr/>
          <a:lstStyle/>
          <a:p>
            <a:r>
              <a:rPr lang="en-US" dirty="0"/>
              <a:t>Delivery team</a:t>
            </a:r>
          </a:p>
        </p:txBody>
      </p:sp>
      <p:sp>
        <p:nvSpPr>
          <p:cNvPr id="3" name="Content Placeholder 2">
            <a:extLst>
              <a:ext uri="{FF2B5EF4-FFF2-40B4-BE49-F238E27FC236}">
                <a16:creationId xmlns:a16="http://schemas.microsoft.com/office/drawing/2014/main" id="{A02C164B-9601-E247-6B77-ABAF675B442D}"/>
              </a:ext>
            </a:extLst>
          </p:cNvPr>
          <p:cNvSpPr>
            <a:spLocks noGrp="1"/>
          </p:cNvSpPr>
          <p:nvPr>
            <p:ph sz="half" idx="1"/>
          </p:nvPr>
        </p:nvSpPr>
        <p:spPr>
          <a:xfrm>
            <a:off x="627685" y="1416135"/>
            <a:ext cx="4689824" cy="4839786"/>
          </a:xfrm>
        </p:spPr>
        <p:txBody>
          <a:bodyPr numCol="1">
            <a:spAutoFit/>
          </a:bodyPr>
          <a:lstStyle/>
          <a:p>
            <a:pPr marL="12700" lvl="5">
              <a:lnSpc>
                <a:spcPct val="100000"/>
              </a:lnSpc>
            </a:pPr>
            <a:r>
              <a:rPr lang="en-GB" sz="1800" dirty="0"/>
              <a:t>Dr Tarek Abdelfattah</a:t>
            </a:r>
          </a:p>
          <a:p>
            <a:pPr marL="12700" lvl="5">
              <a:lnSpc>
                <a:spcPct val="100000"/>
              </a:lnSpc>
            </a:pPr>
            <a:r>
              <a:rPr lang="en-GB" sz="1800" dirty="0"/>
              <a:t>Associate Professor,</a:t>
            </a:r>
          </a:p>
          <a:p>
            <a:pPr marL="12700" lvl="5">
              <a:lnSpc>
                <a:spcPct val="100000"/>
              </a:lnSpc>
            </a:pPr>
            <a:r>
              <a:rPr lang="en-GB" sz="1800" dirty="0"/>
              <a:t>Accounting</a:t>
            </a:r>
          </a:p>
          <a:p>
            <a:pPr marL="12700" lvl="5" algn="r">
              <a:lnSpc>
                <a:spcPct val="100000"/>
              </a:lnSpc>
            </a:pPr>
            <a:endParaRPr lang="en-GB" sz="1800" dirty="0"/>
          </a:p>
          <a:p>
            <a:r>
              <a:rPr lang="en-GB" sz="1400" b="0" i="0" dirty="0">
                <a:solidFill>
                  <a:srgbClr val="434341"/>
                </a:solidFill>
                <a:effectLst/>
                <a:highlight>
                  <a:srgbClr val="FFFFFF"/>
                </a:highlight>
              </a:rPr>
              <a:t>Tarek Abdelfattah is an Associate Professor in Accounting at Nottingham University Business School, with a PhD in Accounting &amp; Finance from Durham University. He has extensive teaching experience in the UK, UAE, and Egypt. Tarek's research focuses on financial reporting, corporate governance, and auditing. His work has been published in leading international journals. Tarek has secured funds in two projects with the FRC related to his work on extended audit reporting and corporate remuneration reporting.</a:t>
            </a:r>
            <a:endParaRPr lang="en-GB" sz="1400" b="0" i="0" dirty="0">
              <a:solidFill>
                <a:srgbClr val="000000"/>
              </a:solidFill>
              <a:effectLst/>
              <a:highlight>
                <a:srgbClr val="FFFFFF"/>
              </a:highlight>
            </a:endParaRPr>
          </a:p>
          <a:p>
            <a:r>
              <a:rPr lang="en-GB" sz="1400" b="0" i="0" dirty="0">
                <a:solidFill>
                  <a:srgbClr val="434341"/>
                </a:solidFill>
                <a:effectLst/>
                <a:highlight>
                  <a:srgbClr val="FFFFFF"/>
                </a:highlight>
              </a:rPr>
              <a:t>Tarek has substantial practical experience in consultancy and training within the accounting, finance, and governance fields. He provided consultations and designed professional courses for private and governmental organizations in the UK and MENA region. His industry engagement extends to close collaborations with professional agencies and advisory roles for various companies.</a:t>
            </a:r>
            <a:endParaRPr lang="en-GB" sz="1400" b="0" i="0" dirty="0">
              <a:solidFill>
                <a:srgbClr val="000000"/>
              </a:solidFill>
              <a:effectLst/>
              <a:highlight>
                <a:srgbClr val="FFFFFF"/>
              </a:highlight>
            </a:endParaRPr>
          </a:p>
        </p:txBody>
      </p:sp>
      <p:pic>
        <p:nvPicPr>
          <p:cNvPr id="2050" name="Picture 2" descr="Tarek AbdelFattah profile photo">
            <a:extLst>
              <a:ext uri="{FF2B5EF4-FFF2-40B4-BE49-F238E27FC236}">
                <a16:creationId xmlns:a16="http://schemas.microsoft.com/office/drawing/2014/main" id="{B37D3066-72DF-12B5-E593-EFFD6CEB36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109" y="1009608"/>
            <a:ext cx="1598400" cy="15984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33C4BF0C-BD6A-AB49-B05A-3185E79835B7}"/>
              </a:ext>
              <a:ext uri="{C183D7F6-B498-43B3-948B-1728B52AA6E4}">
                <adec:decorative xmlns:adec="http://schemas.microsoft.com/office/drawing/2017/decorative" val="1"/>
              </a:ext>
            </a:extLst>
          </p:cNvPr>
          <p:cNvGrpSpPr/>
          <p:nvPr/>
        </p:nvGrpSpPr>
        <p:grpSpPr>
          <a:xfrm>
            <a:off x="5062865" y="5487205"/>
            <a:ext cx="2066269" cy="1378799"/>
            <a:chOff x="6460607" y="5416655"/>
            <a:chExt cx="2160000" cy="1441344"/>
          </a:xfrm>
        </p:grpSpPr>
        <p:sp>
          <p:nvSpPr>
            <p:cNvPr id="14" name="Rectangle 13">
              <a:extLst>
                <a:ext uri="{FF2B5EF4-FFF2-40B4-BE49-F238E27FC236}">
                  <a16:creationId xmlns:a16="http://schemas.microsoft.com/office/drawing/2014/main" id="{2D8CC1FA-73A1-CCC6-96B0-7B1A817D60BA}"/>
                </a:ext>
              </a:extLst>
            </p:cNvPr>
            <p:cNvSpPr/>
            <p:nvPr/>
          </p:nvSpPr>
          <p:spPr>
            <a:xfrm>
              <a:off x="7900607" y="6136655"/>
              <a:ext cx="720000" cy="719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C4338B0-25D9-210F-A7B8-47902D2E8379}"/>
                </a:ext>
              </a:extLst>
            </p:cNvPr>
            <p:cNvSpPr/>
            <p:nvPr/>
          </p:nvSpPr>
          <p:spPr>
            <a:xfrm>
              <a:off x="7180608" y="5416655"/>
              <a:ext cx="720000" cy="720000"/>
            </a:xfrm>
            <a:prstGeom prst="rect">
              <a:avLst/>
            </a:prstGeom>
            <a:solidFill>
              <a:srgbClr val="707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C83281E-29C6-68C2-701A-C132316286CD}"/>
                </a:ext>
              </a:extLst>
            </p:cNvPr>
            <p:cNvSpPr/>
            <p:nvPr/>
          </p:nvSpPr>
          <p:spPr>
            <a:xfrm>
              <a:off x="6460607" y="613799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Content Placeholder 2">
            <a:extLst>
              <a:ext uri="{FF2B5EF4-FFF2-40B4-BE49-F238E27FC236}">
                <a16:creationId xmlns:a16="http://schemas.microsoft.com/office/drawing/2014/main" id="{B527086B-DFB3-9526-340F-83E66C98A45E}"/>
              </a:ext>
            </a:extLst>
          </p:cNvPr>
          <p:cNvSpPr txBox="1">
            <a:spLocks/>
          </p:cNvSpPr>
          <p:nvPr/>
        </p:nvSpPr>
        <p:spPr>
          <a:xfrm>
            <a:off x="6843913" y="1416135"/>
            <a:ext cx="4689824" cy="3816626"/>
          </a:xfrm>
          <a:prstGeom prst="rect">
            <a:avLst/>
          </a:prstGeom>
        </p:spPr>
        <p:txBody>
          <a:bodyPr vert="horz" wrap="square" lIns="0" tIns="0" rIns="0" bIns="0" numCol="1" spcCol="216000" rtlCol="0">
            <a:no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chemeClr val="accent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1300" kern="1200">
                <a:solidFill>
                  <a:schemeClr val="accent1"/>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chemeClr val="tx1"/>
                </a:solidFill>
                <a:latin typeface="Arial" panose="020B0604020202020204" pitchFamily="34" charset="0"/>
                <a:ea typeface="+mn-ea"/>
                <a:cs typeface="Arial" panose="020B0604020202020204" pitchFamily="34" charset="0"/>
              </a:defRPr>
            </a:lvl5pPr>
            <a:lvl6pPr marL="9525" indent="0" algn="l" defTabSz="914400" rtl="0" eaLnBrk="1" latinLnBrk="0" hangingPunct="1">
              <a:lnSpc>
                <a:spcPct val="90000"/>
              </a:lnSpc>
              <a:spcBef>
                <a:spcPts val="500"/>
              </a:spcBef>
              <a:buFont typeface="Arial" panose="020B0604020202020204" pitchFamily="34" charset="0"/>
              <a:buNone/>
              <a:tabLst/>
              <a:defRPr sz="1400" b="1" kern="1200">
                <a:solidFill>
                  <a:schemeClr val="accent1"/>
                </a:solidFill>
                <a:latin typeface="Arial" panose="020B0604020202020204" pitchFamily="34" charset="0"/>
                <a:ea typeface="+mn-ea"/>
                <a:cs typeface="Arial" panose="020B0604020202020204" pitchFamily="34" charset="0"/>
              </a:defRPr>
            </a:lvl6pPr>
            <a:lvl7pPr marL="187325" indent="-187325"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lvl="5">
              <a:lnSpc>
                <a:spcPct val="100000"/>
              </a:lnSpc>
            </a:pPr>
            <a:r>
              <a:rPr lang="en-GB" sz="1800" dirty="0"/>
              <a:t>Dr Michelle Stirk</a:t>
            </a:r>
          </a:p>
          <a:p>
            <a:pPr marL="12700" lvl="5">
              <a:lnSpc>
                <a:spcPct val="100000"/>
              </a:lnSpc>
            </a:pPr>
            <a:r>
              <a:rPr lang="en-GB" sz="1800" dirty="0"/>
              <a:t>Associate Professor,</a:t>
            </a:r>
          </a:p>
          <a:p>
            <a:pPr marL="12700" lvl="5">
              <a:lnSpc>
                <a:spcPct val="100000"/>
              </a:lnSpc>
            </a:pPr>
            <a:r>
              <a:rPr lang="en-GB" sz="1800" dirty="0"/>
              <a:t>Accounting</a:t>
            </a:r>
            <a:endParaRPr lang="en-GB" sz="1800" dirty="0">
              <a:highlight>
                <a:srgbClr val="FFFF00"/>
              </a:highlight>
            </a:endParaRPr>
          </a:p>
          <a:p>
            <a:pPr marL="12700" lvl="5" algn="r">
              <a:lnSpc>
                <a:spcPct val="100000"/>
              </a:lnSpc>
            </a:pPr>
            <a:endParaRPr lang="en-GB" sz="1800" dirty="0"/>
          </a:p>
          <a:p>
            <a:r>
              <a:rPr lang="en-GB" sz="1400" b="0" i="0" dirty="0">
                <a:solidFill>
                  <a:srgbClr val="000000"/>
                </a:solidFill>
                <a:effectLst/>
                <a:highlight>
                  <a:srgbClr val="FFFFFF"/>
                </a:highlight>
              </a:rPr>
              <a:t>Dr Michelle Stirk is an Associate Professor in Accounting at Nottingham University’s Business School.  She has a particular interest in the area of management control, behaviour change, and performance measurement as related to management accounting and sustainability. She is a chartered management accountant and previously held several senior accountant posts in both the public and private sectors. Her research and teaching are interdisciplinary and draw upon her wealth of practical and academic experience gained over 20 years.</a:t>
            </a:r>
            <a:endParaRPr lang="en-GB" sz="1400" dirty="0"/>
          </a:p>
        </p:txBody>
      </p:sp>
      <p:pic>
        <p:nvPicPr>
          <p:cNvPr id="2052" name="Picture 4" descr="Michelle Stirk profile photo">
            <a:extLst>
              <a:ext uri="{FF2B5EF4-FFF2-40B4-BE49-F238E27FC236}">
                <a16:creationId xmlns:a16="http://schemas.microsoft.com/office/drawing/2014/main" id="{4DB75AAF-C09B-9E8C-0BD6-389FF693C9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5915" y="1009608"/>
            <a:ext cx="1598400" cy="1598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B3894B-6C59-F339-81C1-6C79D8103ED6}"/>
              </a:ext>
            </a:extLst>
          </p:cNvPr>
          <p:cNvSpPr txBox="1"/>
          <p:nvPr/>
        </p:nvSpPr>
        <p:spPr>
          <a:xfrm>
            <a:off x="9601494" y="6393125"/>
            <a:ext cx="2310248" cy="292388"/>
          </a:xfrm>
          <a:prstGeom prst="rect">
            <a:avLst/>
          </a:prstGeom>
          <a:noFill/>
        </p:spPr>
        <p:txBody>
          <a:bodyPr wrap="none" rtlCol="0">
            <a:spAutoFit/>
          </a:bodyPr>
          <a:lstStyle/>
          <a:p>
            <a:r>
              <a:rPr lang="en-GB" sz="1300" dirty="0">
                <a:latin typeface="Arial" panose="020B0604020202020204" pitchFamily="34" charset="0"/>
                <a:cs typeface="Arial" panose="020B0604020202020204" pitchFamily="34" charset="0"/>
              </a:rPr>
              <a:t>*Speakers subject to change</a:t>
            </a:r>
          </a:p>
        </p:txBody>
      </p:sp>
    </p:spTree>
    <p:extLst>
      <p:ext uri="{BB962C8B-B14F-4D97-AF65-F5344CB8AC3E}">
        <p14:creationId xmlns:p14="http://schemas.microsoft.com/office/powerpoint/2010/main" val="250782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8525D-6430-E4D1-9A79-CEF602F0E155}"/>
              </a:ext>
            </a:extLst>
          </p:cNvPr>
          <p:cNvSpPr>
            <a:spLocks noGrp="1"/>
          </p:cNvSpPr>
          <p:nvPr>
            <p:ph type="title"/>
          </p:nvPr>
        </p:nvSpPr>
        <p:spPr>
          <a:xfrm>
            <a:off x="162339" y="0"/>
            <a:ext cx="5534268" cy="681038"/>
          </a:xfrm>
        </p:spPr>
        <p:txBody>
          <a:bodyPr/>
          <a:lstStyle/>
          <a:p>
            <a:r>
              <a:rPr lang="en-US" dirty="0"/>
              <a:t>About Nottingham University Business School</a:t>
            </a:r>
          </a:p>
        </p:txBody>
      </p:sp>
      <p:sp>
        <p:nvSpPr>
          <p:cNvPr id="32" name="Content Placeholder 10">
            <a:extLst>
              <a:ext uri="{FF2B5EF4-FFF2-40B4-BE49-F238E27FC236}">
                <a16:creationId xmlns:a16="http://schemas.microsoft.com/office/drawing/2014/main" id="{CC2DDCE2-250D-EB29-0AB1-5D5B23C47952}"/>
              </a:ext>
            </a:extLst>
          </p:cNvPr>
          <p:cNvSpPr txBox="1">
            <a:spLocks/>
          </p:cNvSpPr>
          <p:nvPr/>
        </p:nvSpPr>
        <p:spPr>
          <a:xfrm>
            <a:off x="1558497" y="1435067"/>
            <a:ext cx="2637599" cy="825180"/>
          </a:xfrm>
          <a:prstGeom prst="rect">
            <a:avLst/>
          </a:prstGeom>
        </p:spPr>
        <p:txBody>
          <a:bodyPr vert="horz" wrap="square" lIns="180000" tIns="180000" rIns="180000" bIns="180000" numCol="1" spcCol="216000" rtlCol="0">
            <a:sp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200"/>
              </a:lnSpc>
              <a:spcBef>
                <a:spcPts val="500"/>
              </a:spcBef>
              <a:buFont typeface="Arial" panose="020B0604020202020204" pitchFamily="34" charset="0"/>
              <a:buNone/>
              <a:defRPr sz="13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400" b="1" kern="1200">
                <a:solidFill>
                  <a:schemeClr val="accent1"/>
                </a:solidFill>
                <a:latin typeface="Arial" panose="020B0604020202020204" pitchFamily="34" charset="0"/>
                <a:ea typeface="+mn-ea"/>
                <a:cs typeface="Arial" panose="020B0604020202020204" pitchFamily="34" charset="0"/>
              </a:defRPr>
            </a:lvl6pPr>
            <a:lvl7pPr marL="2971800" indent="-171450"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ts val="1800"/>
              </a:lnSpc>
            </a:pPr>
            <a:r>
              <a:rPr lang="en-GB" sz="1700" dirty="0">
                <a:solidFill>
                  <a:schemeClr val="tx2"/>
                </a:solidFill>
              </a:rPr>
              <a:t>Among an e</a:t>
            </a:r>
            <a:r>
              <a:rPr lang="en-GB" sz="1700" b="1" dirty="0">
                <a:solidFill>
                  <a:schemeClr val="tx2"/>
                </a:solidFill>
              </a:rPr>
              <a:t>lite group of business schools</a:t>
            </a:r>
            <a:endParaRPr lang="en-GB" sz="1700" dirty="0">
              <a:solidFill>
                <a:schemeClr val="tx2"/>
              </a:solidFill>
            </a:endParaRPr>
          </a:p>
        </p:txBody>
      </p:sp>
      <p:sp>
        <p:nvSpPr>
          <p:cNvPr id="13" name="Content Placeholder 12">
            <a:extLst>
              <a:ext uri="{FF2B5EF4-FFF2-40B4-BE49-F238E27FC236}">
                <a16:creationId xmlns:a16="http://schemas.microsoft.com/office/drawing/2014/main" id="{BFAF9495-AF83-3381-06A7-26337799F608}"/>
              </a:ext>
            </a:extLst>
          </p:cNvPr>
          <p:cNvSpPr>
            <a:spLocks noGrp="1"/>
          </p:cNvSpPr>
          <p:nvPr>
            <p:ph sz="half" idx="13"/>
          </p:nvPr>
        </p:nvSpPr>
        <p:spPr>
          <a:xfrm>
            <a:off x="628033" y="2145964"/>
            <a:ext cx="3588702" cy="1498916"/>
          </a:xfrm>
        </p:spPr>
        <p:txBody>
          <a:bodyPr lIns="180000" tIns="180000" rIns="180000" bIns="180000"/>
          <a:lstStyle/>
          <a:p>
            <a:pPr>
              <a:lnSpc>
                <a:spcPts val="1400"/>
              </a:lnSpc>
            </a:pPr>
            <a:r>
              <a:rPr lang="en-GB" sz="1200" b="1" dirty="0">
                <a:solidFill>
                  <a:schemeClr val="tx2"/>
                </a:solidFill>
              </a:rPr>
              <a:t>Nottingham University Business School </a:t>
            </a:r>
            <a:r>
              <a:rPr lang="en-GB" sz="1200" dirty="0">
                <a:solidFill>
                  <a:schemeClr val="tx2"/>
                </a:solidFill>
              </a:rPr>
              <a:t>is among an elite group of business schools worldwide that hold ‘triple crown’ accreditation from the three most influential accrediting organisations: AACSB, AMBA, and EQUIS. Employers recognise the accolade as a mark of high standards, quality, and reputation.</a:t>
            </a:r>
          </a:p>
          <a:p>
            <a:pPr>
              <a:lnSpc>
                <a:spcPts val="1400"/>
              </a:lnSpc>
            </a:pPr>
            <a:endParaRPr lang="en-US" sz="1200" dirty="0">
              <a:solidFill>
                <a:schemeClr val="tx2"/>
              </a:solidFill>
            </a:endParaRPr>
          </a:p>
        </p:txBody>
      </p:sp>
      <p:sp>
        <p:nvSpPr>
          <p:cNvPr id="40" name="Content Placeholder 10">
            <a:extLst>
              <a:ext uri="{FF2B5EF4-FFF2-40B4-BE49-F238E27FC236}">
                <a16:creationId xmlns:a16="http://schemas.microsoft.com/office/drawing/2014/main" id="{B9B7234C-D67B-EB8C-4B75-9140BA2E0144}"/>
              </a:ext>
            </a:extLst>
          </p:cNvPr>
          <p:cNvSpPr txBox="1">
            <a:spLocks/>
          </p:cNvSpPr>
          <p:nvPr/>
        </p:nvSpPr>
        <p:spPr>
          <a:xfrm>
            <a:off x="5371973" y="1410209"/>
            <a:ext cx="2637599" cy="619996"/>
          </a:xfrm>
          <a:prstGeom prst="rect">
            <a:avLst/>
          </a:prstGeom>
        </p:spPr>
        <p:txBody>
          <a:bodyPr vert="horz" wrap="square" lIns="180000" tIns="180000" rIns="180000" bIns="180000" numCol="1" spcCol="216000" rtlCol="0">
            <a:sp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200"/>
              </a:lnSpc>
              <a:spcBef>
                <a:spcPts val="500"/>
              </a:spcBef>
              <a:buFont typeface="Arial" panose="020B0604020202020204" pitchFamily="34" charset="0"/>
              <a:buNone/>
              <a:defRPr sz="13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400" b="1" kern="1200">
                <a:solidFill>
                  <a:schemeClr val="accent1"/>
                </a:solidFill>
                <a:latin typeface="Arial" panose="020B0604020202020204" pitchFamily="34" charset="0"/>
                <a:ea typeface="+mn-ea"/>
                <a:cs typeface="Arial" panose="020B0604020202020204" pitchFamily="34" charset="0"/>
              </a:defRPr>
            </a:lvl6pPr>
            <a:lvl7pPr marL="2971800" indent="-171450"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700" dirty="0">
                <a:solidFill>
                  <a:schemeClr val="bg1"/>
                </a:solidFill>
              </a:rPr>
              <a:t>Ingenuity Lab</a:t>
            </a:r>
          </a:p>
        </p:txBody>
      </p:sp>
      <p:sp>
        <p:nvSpPr>
          <p:cNvPr id="29" name="Content Placeholder 10">
            <a:extLst>
              <a:ext uri="{FF2B5EF4-FFF2-40B4-BE49-F238E27FC236}">
                <a16:creationId xmlns:a16="http://schemas.microsoft.com/office/drawing/2014/main" id="{DE46DEBE-A3F7-64B0-B3D3-94A147E3040D}"/>
              </a:ext>
            </a:extLst>
          </p:cNvPr>
          <p:cNvSpPr txBox="1">
            <a:spLocks/>
          </p:cNvSpPr>
          <p:nvPr/>
        </p:nvSpPr>
        <p:spPr>
          <a:xfrm>
            <a:off x="4259263" y="2293143"/>
            <a:ext cx="3636962" cy="1440734"/>
          </a:xfrm>
          <a:prstGeom prst="rect">
            <a:avLst/>
          </a:prstGeom>
        </p:spPr>
        <p:txBody>
          <a:bodyPr vert="horz" wrap="square" lIns="180000" tIns="180000" rIns="180000" bIns="180000" numCol="1" spcCol="216000" rtlCol="0">
            <a:sp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200"/>
              </a:lnSpc>
              <a:spcBef>
                <a:spcPts val="500"/>
              </a:spcBef>
              <a:buFont typeface="Arial" panose="020B0604020202020204" pitchFamily="34" charset="0"/>
              <a:buNone/>
              <a:defRPr sz="13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9525" indent="0" algn="l" defTabSz="914400" rtl="0" eaLnBrk="1" latinLnBrk="0" hangingPunct="1">
              <a:lnSpc>
                <a:spcPct val="90000"/>
              </a:lnSpc>
              <a:spcBef>
                <a:spcPts val="500"/>
              </a:spcBef>
              <a:buFont typeface="Arial" panose="020B0604020202020204" pitchFamily="34" charset="0"/>
              <a:buNone/>
              <a:tabLst/>
              <a:defRPr sz="1400" b="1" kern="1200">
                <a:solidFill>
                  <a:schemeClr val="accent1"/>
                </a:solidFill>
                <a:latin typeface="Arial" panose="020B0604020202020204" pitchFamily="34" charset="0"/>
                <a:ea typeface="+mn-ea"/>
                <a:cs typeface="Arial" panose="020B0604020202020204" pitchFamily="34" charset="0"/>
              </a:defRPr>
            </a:lvl6pPr>
            <a:lvl7pPr marL="187325" indent="-187325"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400"/>
              </a:lnSpc>
            </a:pPr>
            <a:r>
              <a:rPr lang="en-GB" sz="1200" dirty="0">
                <a:solidFill>
                  <a:schemeClr val="bg1"/>
                </a:solidFill>
              </a:rPr>
              <a:t>The Ingenuity Lab is a bespoke incubator and accelerator which is situated on the Jubilee Campus. It is home to over 300 start-ups and 70 Entrepreneurs-in-residence and hosts regular networking and KX events related to entrepreneurship.</a:t>
            </a:r>
            <a:endParaRPr lang="en-GB" sz="1100" dirty="0">
              <a:solidFill>
                <a:schemeClr val="bg1"/>
              </a:solidFill>
            </a:endParaRPr>
          </a:p>
        </p:txBody>
      </p:sp>
      <p:sp>
        <p:nvSpPr>
          <p:cNvPr id="37" name="Content Placeholder 10">
            <a:extLst>
              <a:ext uri="{FF2B5EF4-FFF2-40B4-BE49-F238E27FC236}">
                <a16:creationId xmlns:a16="http://schemas.microsoft.com/office/drawing/2014/main" id="{6D001443-A35F-C6CA-09BC-EA1EFBF7D338}"/>
              </a:ext>
            </a:extLst>
          </p:cNvPr>
          <p:cNvSpPr txBox="1">
            <a:spLocks/>
          </p:cNvSpPr>
          <p:nvPr/>
        </p:nvSpPr>
        <p:spPr>
          <a:xfrm>
            <a:off x="1501588" y="3955210"/>
            <a:ext cx="2637599" cy="825180"/>
          </a:xfrm>
          <a:prstGeom prst="rect">
            <a:avLst/>
          </a:prstGeom>
        </p:spPr>
        <p:txBody>
          <a:bodyPr vert="horz" wrap="square" lIns="180000" tIns="180000" rIns="180000" bIns="180000" numCol="1" spcCol="216000" rtlCol="0">
            <a:sp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200"/>
              </a:lnSpc>
              <a:spcBef>
                <a:spcPts val="500"/>
              </a:spcBef>
              <a:buFont typeface="Arial" panose="020B0604020202020204" pitchFamily="34" charset="0"/>
              <a:buNone/>
              <a:defRPr sz="13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400" b="1" kern="1200">
                <a:solidFill>
                  <a:schemeClr val="accent1"/>
                </a:solidFill>
                <a:latin typeface="Arial" panose="020B0604020202020204" pitchFamily="34" charset="0"/>
                <a:ea typeface="+mn-ea"/>
                <a:cs typeface="Arial" panose="020B0604020202020204" pitchFamily="34" charset="0"/>
              </a:defRPr>
            </a:lvl6pPr>
            <a:lvl7pPr marL="2971800" indent="-171450"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ts val="1800"/>
              </a:lnSpc>
            </a:pPr>
            <a:r>
              <a:rPr lang="en-GB" sz="1700" dirty="0">
                <a:solidFill>
                  <a:schemeClr val="bg1"/>
                </a:solidFill>
              </a:rPr>
              <a:t>Small Business Charter Award</a:t>
            </a:r>
          </a:p>
        </p:txBody>
      </p:sp>
      <p:sp>
        <p:nvSpPr>
          <p:cNvPr id="19" name="Content Placeholder 18">
            <a:extLst>
              <a:ext uri="{FF2B5EF4-FFF2-40B4-BE49-F238E27FC236}">
                <a16:creationId xmlns:a16="http://schemas.microsoft.com/office/drawing/2014/main" id="{EE960560-570E-1D6F-6CE4-FC5A0E4F3BE4}"/>
              </a:ext>
            </a:extLst>
          </p:cNvPr>
          <p:cNvSpPr>
            <a:spLocks noGrp="1"/>
          </p:cNvSpPr>
          <p:nvPr>
            <p:ph sz="half" idx="14"/>
          </p:nvPr>
        </p:nvSpPr>
        <p:spPr>
          <a:xfrm>
            <a:off x="648751" y="4678375"/>
            <a:ext cx="3636962" cy="1485886"/>
          </a:xfrm>
        </p:spPr>
        <p:txBody>
          <a:bodyPr lIns="180000" tIns="180000" rIns="180000" bIns="180000"/>
          <a:lstStyle/>
          <a:p>
            <a:r>
              <a:rPr lang="en-GB" sz="1200" dirty="0">
                <a:solidFill>
                  <a:schemeClr val="bg1"/>
                </a:solidFill>
              </a:rPr>
              <a:t>The School also holds a Small Business Charter (SBC) Award in recognition of its role in engaging with the needs of the regional business community and its leadership in providing enterprise skills development.</a:t>
            </a:r>
          </a:p>
        </p:txBody>
      </p:sp>
      <p:sp>
        <p:nvSpPr>
          <p:cNvPr id="35" name="Content Placeholder 10">
            <a:extLst>
              <a:ext uri="{FF2B5EF4-FFF2-40B4-BE49-F238E27FC236}">
                <a16:creationId xmlns:a16="http://schemas.microsoft.com/office/drawing/2014/main" id="{11047DAF-531C-400C-CCAC-DB3CCAE1F9A1}"/>
              </a:ext>
            </a:extLst>
          </p:cNvPr>
          <p:cNvSpPr txBox="1">
            <a:spLocks/>
          </p:cNvSpPr>
          <p:nvPr/>
        </p:nvSpPr>
        <p:spPr>
          <a:xfrm>
            <a:off x="5235953" y="3864918"/>
            <a:ext cx="2637599" cy="825180"/>
          </a:xfrm>
          <a:prstGeom prst="rect">
            <a:avLst/>
          </a:prstGeom>
        </p:spPr>
        <p:txBody>
          <a:bodyPr vert="horz" wrap="square" lIns="180000" tIns="180000" rIns="180000" bIns="180000" numCol="1" spcCol="216000" rtlCol="0">
            <a:sp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200"/>
              </a:lnSpc>
              <a:spcBef>
                <a:spcPts val="500"/>
              </a:spcBef>
              <a:buFont typeface="Arial" panose="020B0604020202020204" pitchFamily="34" charset="0"/>
              <a:buNone/>
              <a:defRPr sz="13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400" b="1" kern="1200">
                <a:solidFill>
                  <a:schemeClr val="accent1"/>
                </a:solidFill>
                <a:latin typeface="Arial" panose="020B0604020202020204" pitchFamily="34" charset="0"/>
                <a:ea typeface="+mn-ea"/>
                <a:cs typeface="Arial" panose="020B0604020202020204" pitchFamily="34" charset="0"/>
              </a:defRPr>
            </a:lvl6pPr>
            <a:lvl7pPr marL="2971800" indent="-171450"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ts val="1800"/>
              </a:lnSpc>
            </a:pPr>
            <a:r>
              <a:rPr lang="en-GB" sz="1700" dirty="0">
                <a:solidFill>
                  <a:schemeClr val="tx2"/>
                </a:solidFill>
              </a:rPr>
              <a:t>University of Nottingham Rankings</a:t>
            </a:r>
          </a:p>
        </p:txBody>
      </p:sp>
      <p:sp>
        <p:nvSpPr>
          <p:cNvPr id="9" name="Content Placeholder 8">
            <a:extLst>
              <a:ext uri="{FF2B5EF4-FFF2-40B4-BE49-F238E27FC236}">
                <a16:creationId xmlns:a16="http://schemas.microsoft.com/office/drawing/2014/main" id="{11F8C69D-215A-05C2-6B26-F5A1381195A7}"/>
              </a:ext>
            </a:extLst>
          </p:cNvPr>
          <p:cNvSpPr>
            <a:spLocks noGrp="1"/>
          </p:cNvSpPr>
          <p:nvPr>
            <p:ph sz="half" idx="1"/>
          </p:nvPr>
        </p:nvSpPr>
        <p:spPr>
          <a:xfrm>
            <a:off x="4269407" y="4681858"/>
            <a:ext cx="3783408" cy="1440734"/>
          </a:xfrm>
        </p:spPr>
        <p:txBody>
          <a:bodyPr lIns="180000" tIns="180000" rIns="180000" bIns="180000"/>
          <a:lstStyle/>
          <a:p>
            <a:pPr>
              <a:lnSpc>
                <a:spcPts val="1400"/>
              </a:lnSpc>
            </a:pPr>
            <a:r>
              <a:rPr lang="en-GB" dirty="0">
                <a:solidFill>
                  <a:schemeClr val="tx2"/>
                </a:solidFill>
              </a:rPr>
              <a:t>Ranked* </a:t>
            </a:r>
            <a:r>
              <a:rPr lang="en-GB" b="1" dirty="0">
                <a:solidFill>
                  <a:schemeClr val="tx2"/>
                </a:solidFill>
              </a:rPr>
              <a:t>32nd in Europe</a:t>
            </a:r>
            <a:r>
              <a:rPr lang="en-GB" dirty="0">
                <a:solidFill>
                  <a:schemeClr val="tx2"/>
                </a:solidFill>
              </a:rPr>
              <a:t> and </a:t>
            </a:r>
            <a:r>
              <a:rPr lang="en-GB" b="1" dirty="0">
                <a:solidFill>
                  <a:schemeClr val="tx2"/>
                </a:solidFill>
              </a:rPr>
              <a:t>16th in the UK</a:t>
            </a:r>
            <a:r>
              <a:rPr lang="en-GB" dirty="0">
                <a:solidFill>
                  <a:schemeClr val="tx2"/>
                </a:solidFill>
              </a:rPr>
              <a:t>, the University of Nottingham is a founding member of the Russell Group of research-intensive universities. The university is also positioned </a:t>
            </a:r>
            <a:r>
              <a:rPr lang="en-GB" b="1" dirty="0">
                <a:solidFill>
                  <a:schemeClr val="tx2"/>
                </a:solidFill>
              </a:rPr>
              <a:t>7th in the UK</a:t>
            </a:r>
            <a:r>
              <a:rPr lang="en-GB" dirty="0">
                <a:solidFill>
                  <a:schemeClr val="tx2"/>
                </a:solidFill>
              </a:rPr>
              <a:t> for research power**.</a:t>
            </a:r>
          </a:p>
        </p:txBody>
      </p:sp>
      <p:sp>
        <p:nvSpPr>
          <p:cNvPr id="34" name="Rectangle 33">
            <a:extLst>
              <a:ext uri="{FF2B5EF4-FFF2-40B4-BE49-F238E27FC236}">
                <a16:creationId xmlns:a16="http://schemas.microsoft.com/office/drawing/2014/main" id="{9F587BD8-D503-D52F-3FF8-A68914B971DC}"/>
              </a:ext>
              <a:ext uri="{C183D7F6-B498-43B3-948B-1728B52AA6E4}">
                <adec:decorative xmlns:adec="http://schemas.microsoft.com/office/drawing/2017/decorative" val="0"/>
              </a:ext>
            </a:extLst>
          </p:cNvPr>
          <p:cNvSpPr/>
          <p:nvPr/>
        </p:nvSpPr>
        <p:spPr>
          <a:xfrm>
            <a:off x="5026815" y="6273405"/>
            <a:ext cx="3602268" cy="246221"/>
          </a:xfrm>
          <a:prstGeom prst="rect">
            <a:avLst/>
          </a:prstGeom>
        </p:spPr>
        <p:txBody>
          <a:bodyPr wrap="none">
            <a:spAutoFit/>
          </a:bodyPr>
          <a:lstStyle/>
          <a:p>
            <a:r>
              <a:rPr lang="en-GB" sz="1000" dirty="0">
                <a:latin typeface="Arial" panose="020B0604020202020204" pitchFamily="34" charset="0"/>
                <a:cs typeface="Arial" panose="020B0604020202020204" pitchFamily="34" charset="0"/>
              </a:rPr>
              <a:t>* QS World University Rankings: Europe 2024, ** REF 2021.</a:t>
            </a:r>
          </a:p>
        </p:txBody>
      </p:sp>
      <p:sp>
        <p:nvSpPr>
          <p:cNvPr id="7" name="Content Placeholder 6">
            <a:extLst>
              <a:ext uri="{FF2B5EF4-FFF2-40B4-BE49-F238E27FC236}">
                <a16:creationId xmlns:a16="http://schemas.microsoft.com/office/drawing/2014/main" id="{68B1535E-E577-59EE-E3B2-51CC0D0F9A70}"/>
              </a:ext>
            </a:extLst>
          </p:cNvPr>
          <p:cNvSpPr>
            <a:spLocks noGrp="1"/>
          </p:cNvSpPr>
          <p:nvPr>
            <p:ph sz="half" idx="15"/>
          </p:nvPr>
        </p:nvSpPr>
        <p:spPr>
          <a:xfrm>
            <a:off x="8122919" y="1869605"/>
            <a:ext cx="3380325" cy="1862290"/>
          </a:xfrm>
        </p:spPr>
        <p:txBody>
          <a:bodyPr numCol="1"/>
          <a:lstStyle/>
          <a:p>
            <a:pPr lvl="1"/>
            <a:r>
              <a:rPr lang="en-GB" b="1" dirty="0"/>
              <a:t>Location</a:t>
            </a:r>
            <a:endParaRPr lang="en-GB" dirty="0"/>
          </a:p>
          <a:p>
            <a:r>
              <a:rPr lang="en-GB" dirty="0"/>
              <a:t>The course will be delivered on the University of Nottingham’s award-winning campuses, some of the most beautiful study environments in the UK. They boast eco-friendly and sustainable buildings, green spaces and wildlife.</a:t>
            </a:r>
          </a:p>
          <a:p>
            <a:endParaRPr lang="en-US" dirty="0"/>
          </a:p>
        </p:txBody>
      </p:sp>
      <p:pic>
        <p:nvPicPr>
          <p:cNvPr id="28" name="Graphic 27">
            <a:extLst>
              <a:ext uri="{FF2B5EF4-FFF2-40B4-BE49-F238E27FC236}">
                <a16:creationId xmlns:a16="http://schemas.microsoft.com/office/drawing/2014/main" id="{A8518A92-7DB1-DA5C-5ECE-64A90FC693CA}"/>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96225" y="1166494"/>
            <a:ext cx="729615" cy="729615"/>
          </a:xfrm>
          <a:prstGeom prst="rect">
            <a:avLst/>
          </a:prstGeom>
        </p:spPr>
      </p:pic>
      <p:pic>
        <p:nvPicPr>
          <p:cNvPr id="25" name="Picture 24" descr="Photograph of the Jubilee campus lake with buildings in the background. It is a sunny day and the sky and buildings are reflected in the lake.">
            <a:extLst>
              <a:ext uri="{FF2B5EF4-FFF2-40B4-BE49-F238E27FC236}">
                <a16:creationId xmlns:a16="http://schemas.microsoft.com/office/drawing/2014/main" id="{F6413142-4135-0D36-3A36-0DAC4D516131}"/>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5970"/>
                    </a14:imgEffect>
                    <a14:imgEffect>
                      <a14:saturation sat="184000"/>
                    </a14:imgEffect>
                  </a14:imgLayer>
                </a14:imgProps>
              </a:ext>
              <a:ext uri="{28A0092B-C50C-407E-A947-70E740481C1C}">
                <a14:useLocalDpi xmlns:a14="http://schemas.microsoft.com/office/drawing/2010/main"/>
              </a:ext>
            </a:extLst>
          </a:blip>
          <a:srcRect l="3079" t="5136" r="8215"/>
          <a:stretch/>
        </p:blipFill>
        <p:spPr>
          <a:xfrm>
            <a:off x="8118957" y="3715696"/>
            <a:ext cx="3445194" cy="2447923"/>
          </a:xfrm>
          <a:prstGeom prst="rect">
            <a:avLst/>
          </a:prstGeom>
        </p:spPr>
      </p:pic>
      <p:pic>
        <p:nvPicPr>
          <p:cNvPr id="27" name="Picture 26">
            <a:extLst>
              <a:ext uri="{FF2B5EF4-FFF2-40B4-BE49-F238E27FC236}">
                <a16:creationId xmlns:a16="http://schemas.microsoft.com/office/drawing/2014/main" id="{FF62891B-F101-94B2-EEF3-CA796FEE72A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8375" y="3820349"/>
            <a:ext cx="1048419" cy="1044728"/>
          </a:xfrm>
          <a:prstGeom prst="rect">
            <a:avLst/>
          </a:prstGeom>
        </p:spPr>
      </p:pic>
      <p:pic>
        <p:nvPicPr>
          <p:cNvPr id="38" name="Graphic 21">
            <a:extLst>
              <a:ext uri="{FF2B5EF4-FFF2-40B4-BE49-F238E27FC236}">
                <a16:creationId xmlns:a16="http://schemas.microsoft.com/office/drawing/2014/main" id="{118B04BB-D1B2-3D00-0FBD-C0D5EFC9CD7C}"/>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418604" y="3742184"/>
            <a:ext cx="976864" cy="976864"/>
          </a:xfrm>
          <a:prstGeom prst="rect">
            <a:avLst/>
          </a:prstGeom>
        </p:spPr>
      </p:pic>
      <p:pic>
        <p:nvPicPr>
          <p:cNvPr id="39" name="Graphic 21">
            <a:extLst>
              <a:ext uri="{FF2B5EF4-FFF2-40B4-BE49-F238E27FC236}">
                <a16:creationId xmlns:a16="http://schemas.microsoft.com/office/drawing/2014/main" id="{B1CFAE94-FBE3-9B61-3FDE-0DF0D63F1B8A}"/>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702389" y="1286558"/>
            <a:ext cx="1079258" cy="1079258"/>
          </a:xfrm>
          <a:prstGeom prst="rect">
            <a:avLst/>
          </a:prstGeom>
        </p:spPr>
      </p:pic>
      <p:pic>
        <p:nvPicPr>
          <p:cNvPr id="36" name="Graphic 21">
            <a:extLst>
              <a:ext uri="{FF2B5EF4-FFF2-40B4-BE49-F238E27FC236}">
                <a16:creationId xmlns:a16="http://schemas.microsoft.com/office/drawing/2014/main" id="{58322F0E-9B53-5822-4A1A-60DF63E44C7D}"/>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4439527" y="1345174"/>
            <a:ext cx="1013442" cy="1013442"/>
          </a:xfrm>
          <a:prstGeom prst="rect">
            <a:avLst/>
          </a:prstGeom>
        </p:spPr>
      </p:pic>
      <p:grpSp>
        <p:nvGrpSpPr>
          <p:cNvPr id="8" name="Group 7">
            <a:extLst>
              <a:ext uri="{FF2B5EF4-FFF2-40B4-BE49-F238E27FC236}">
                <a16:creationId xmlns:a16="http://schemas.microsoft.com/office/drawing/2014/main" id="{5D8C98FE-B183-B1B9-DA10-0EB89243DAC1}"/>
              </a:ext>
              <a:ext uri="{C183D7F6-B498-43B3-948B-1728B52AA6E4}">
                <adec:decorative xmlns:adec="http://schemas.microsoft.com/office/drawing/2017/decorative" val="1"/>
              </a:ext>
            </a:extLst>
          </p:cNvPr>
          <p:cNvGrpSpPr/>
          <p:nvPr/>
        </p:nvGrpSpPr>
        <p:grpSpPr>
          <a:xfrm>
            <a:off x="10125731" y="4339"/>
            <a:ext cx="2066269" cy="1378799"/>
            <a:chOff x="6460607" y="5416655"/>
            <a:chExt cx="2160000" cy="1441344"/>
          </a:xfrm>
        </p:grpSpPr>
        <p:sp>
          <p:nvSpPr>
            <p:cNvPr id="10" name="Rectangle 9">
              <a:extLst>
                <a:ext uri="{FF2B5EF4-FFF2-40B4-BE49-F238E27FC236}">
                  <a16:creationId xmlns:a16="http://schemas.microsoft.com/office/drawing/2014/main" id="{108F555A-8D0B-2543-E846-05B05B1A2DC4}"/>
                </a:ext>
              </a:extLst>
            </p:cNvPr>
            <p:cNvSpPr/>
            <p:nvPr/>
          </p:nvSpPr>
          <p:spPr>
            <a:xfrm>
              <a:off x="7900607" y="6136655"/>
              <a:ext cx="720000" cy="719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5083720-2838-EB3D-49F1-813B4CEEEC2D}"/>
                </a:ext>
              </a:extLst>
            </p:cNvPr>
            <p:cNvSpPr/>
            <p:nvPr/>
          </p:nvSpPr>
          <p:spPr>
            <a:xfrm>
              <a:off x="7180608" y="5416655"/>
              <a:ext cx="720000" cy="720000"/>
            </a:xfrm>
            <a:prstGeom prst="rect">
              <a:avLst/>
            </a:prstGeom>
            <a:solidFill>
              <a:srgbClr val="707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9D6EB72-5BF3-80E5-6137-1C8E02216BE8}"/>
                </a:ext>
              </a:extLst>
            </p:cNvPr>
            <p:cNvSpPr/>
            <p:nvPr/>
          </p:nvSpPr>
          <p:spPr>
            <a:xfrm>
              <a:off x="6460607" y="613799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61510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B91FC3-A654-F03E-0458-3BEA6E6C1300}"/>
              </a:ext>
              <a:ext uri="{C183D7F6-B498-43B3-948B-1728B52AA6E4}">
                <adec:decorative xmlns:adec="http://schemas.microsoft.com/office/drawing/2017/decorative" val="1"/>
              </a:ext>
            </a:extLst>
          </p:cNvPr>
          <p:cNvSpPr/>
          <p:nvPr/>
        </p:nvSpPr>
        <p:spPr>
          <a:xfrm>
            <a:off x="637139" y="2676682"/>
            <a:ext cx="3457779" cy="24952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14B8EB3A-1C3D-86E3-7456-56DDCEEAD4DF}"/>
              </a:ext>
            </a:extLst>
          </p:cNvPr>
          <p:cNvSpPr>
            <a:spLocks noGrp="1"/>
          </p:cNvSpPr>
          <p:nvPr>
            <p:ph type="title"/>
          </p:nvPr>
        </p:nvSpPr>
        <p:spPr/>
        <p:txBody>
          <a:bodyPr/>
          <a:lstStyle/>
          <a:p>
            <a:r>
              <a:rPr lang="en-US" dirty="0"/>
              <a:t>Further information</a:t>
            </a:r>
          </a:p>
        </p:txBody>
      </p:sp>
      <p:sp>
        <p:nvSpPr>
          <p:cNvPr id="4" name="Content Placeholder 3">
            <a:extLst>
              <a:ext uri="{FF2B5EF4-FFF2-40B4-BE49-F238E27FC236}">
                <a16:creationId xmlns:a16="http://schemas.microsoft.com/office/drawing/2014/main" id="{A6F8E905-3B7C-51EF-7589-68624EDC487F}"/>
              </a:ext>
            </a:extLst>
          </p:cNvPr>
          <p:cNvSpPr>
            <a:spLocks noGrp="1"/>
          </p:cNvSpPr>
          <p:nvPr>
            <p:ph sz="half" idx="1"/>
          </p:nvPr>
        </p:nvSpPr>
        <p:spPr>
          <a:xfrm>
            <a:off x="623890" y="1268413"/>
            <a:ext cx="3457779" cy="1414021"/>
          </a:xfrm>
        </p:spPr>
        <p:txBody>
          <a:bodyPr/>
          <a:lstStyle/>
          <a:p>
            <a:pPr lvl="1"/>
            <a:r>
              <a:rPr lang="en-GB" dirty="0"/>
              <a:t>Find out more</a:t>
            </a:r>
          </a:p>
          <a:p>
            <a:pPr lvl="1">
              <a:lnSpc>
                <a:spcPts val="1600"/>
              </a:lnSpc>
              <a:spcBef>
                <a:spcPts val="600"/>
              </a:spcBef>
            </a:pPr>
            <a:r>
              <a:rPr lang="en-GB" sz="1300" b="0" dirty="0">
                <a:solidFill>
                  <a:schemeClr val="tx1"/>
                </a:solidFill>
              </a:rPr>
              <a:t>To find out more information about the course, and to register your interest in attending, please visit our website (below), and follow the link to the Principles of Corporate Governance course webpage.</a:t>
            </a:r>
          </a:p>
        </p:txBody>
      </p:sp>
      <p:sp>
        <p:nvSpPr>
          <p:cNvPr id="11" name="Content Placeholder 4">
            <a:extLst>
              <a:ext uri="{FF2B5EF4-FFF2-40B4-BE49-F238E27FC236}">
                <a16:creationId xmlns:a16="http://schemas.microsoft.com/office/drawing/2014/main" id="{8D659642-B357-9117-3796-6AFDB42D7BF8}"/>
              </a:ext>
            </a:extLst>
          </p:cNvPr>
          <p:cNvSpPr>
            <a:spLocks noGrp="1"/>
          </p:cNvSpPr>
          <p:nvPr>
            <p:ph sz="half" idx="15"/>
          </p:nvPr>
        </p:nvSpPr>
        <p:spPr>
          <a:xfrm>
            <a:off x="4281491" y="1268412"/>
            <a:ext cx="2929838" cy="2015830"/>
          </a:xfrm>
        </p:spPr>
        <p:txBody>
          <a:bodyPr/>
          <a:lstStyle/>
          <a:p>
            <a:pPr lvl="1"/>
            <a:r>
              <a:rPr lang="en-GB" dirty="0"/>
              <a:t>Accessibility</a:t>
            </a:r>
          </a:p>
          <a:p>
            <a:r>
              <a:rPr lang="en-GB" dirty="0"/>
              <a:t>We believe that all delegates should be able to participate in Executive Education programmes and we aim to make them accessible. We commit to ensuring this as far as possible and we will work with you to accommodate any adjustments that you require. </a:t>
            </a:r>
          </a:p>
          <a:p>
            <a:endParaRPr lang="en-US" dirty="0"/>
          </a:p>
        </p:txBody>
      </p:sp>
      <p:sp>
        <p:nvSpPr>
          <p:cNvPr id="15" name="Content Placeholder 3">
            <a:extLst>
              <a:ext uri="{FF2B5EF4-FFF2-40B4-BE49-F238E27FC236}">
                <a16:creationId xmlns:a16="http://schemas.microsoft.com/office/drawing/2014/main" id="{A9CFCD9E-4B48-9392-7D67-D44522B72CE2}"/>
              </a:ext>
            </a:extLst>
          </p:cNvPr>
          <p:cNvSpPr txBox="1">
            <a:spLocks/>
          </p:cNvSpPr>
          <p:nvPr/>
        </p:nvSpPr>
        <p:spPr>
          <a:xfrm>
            <a:off x="763241" y="2830332"/>
            <a:ext cx="3179075" cy="2322649"/>
          </a:xfrm>
          <a:prstGeom prst="rect">
            <a:avLst/>
          </a:prstGeom>
        </p:spPr>
        <p:txBody>
          <a:bodyPr vert="horz" wrap="square" lIns="0" tIns="0" rIns="0" bIns="0" numCol="1" spcCol="216000" rtlCol="0">
            <a:no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200"/>
              </a:lnSpc>
              <a:spcBef>
                <a:spcPts val="500"/>
              </a:spcBef>
              <a:buFont typeface="Arial" panose="020B0604020202020204" pitchFamily="34" charset="0"/>
              <a:buNone/>
              <a:defRPr sz="13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400" b="1" kern="1200">
                <a:solidFill>
                  <a:schemeClr val="accent1"/>
                </a:solidFill>
                <a:latin typeface="Arial" panose="020B0604020202020204" pitchFamily="34" charset="0"/>
                <a:ea typeface="+mn-ea"/>
                <a:cs typeface="Arial" panose="020B0604020202020204" pitchFamily="34" charset="0"/>
              </a:defRPr>
            </a:lvl6pPr>
            <a:lvl7pPr marL="2971800" indent="-171450"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GB" dirty="0">
                <a:solidFill>
                  <a:schemeClr val="tx1"/>
                </a:solidFill>
              </a:rPr>
              <a:t>Fee</a:t>
            </a:r>
          </a:p>
          <a:p>
            <a:r>
              <a:rPr lang="en-GB" dirty="0">
                <a:solidFill>
                  <a:schemeClr val="tx1"/>
                </a:solidFill>
              </a:rPr>
              <a:t>The course fee is £595.</a:t>
            </a:r>
          </a:p>
          <a:p>
            <a:r>
              <a:rPr lang="en-GB" dirty="0">
                <a:solidFill>
                  <a:schemeClr val="tx1"/>
                </a:solidFill>
              </a:rPr>
              <a:t>This includes study materials, lunch and refreshments.</a:t>
            </a:r>
          </a:p>
          <a:p>
            <a:pPr lvl="2"/>
            <a:endParaRPr lang="en-GB" dirty="0">
              <a:solidFill>
                <a:schemeClr val="tx1"/>
              </a:solidFill>
            </a:endParaRPr>
          </a:p>
          <a:p>
            <a:pPr lvl="2"/>
            <a:r>
              <a:rPr lang="en-GB" dirty="0">
                <a:solidFill>
                  <a:schemeClr val="tx1"/>
                </a:solidFill>
              </a:rPr>
              <a:t>Alumni discount </a:t>
            </a:r>
          </a:p>
          <a:p>
            <a:pPr>
              <a:lnSpc>
                <a:spcPts val="1500"/>
              </a:lnSpc>
            </a:pPr>
            <a:r>
              <a:rPr lang="en-GB" dirty="0">
                <a:solidFill>
                  <a:schemeClr val="tx1"/>
                </a:solidFill>
              </a:rPr>
              <a:t>All University of Nottingham alumni are entitled to a </a:t>
            </a:r>
            <a:r>
              <a:rPr lang="en-GB" b="1" dirty="0">
                <a:solidFill>
                  <a:schemeClr val="tx1"/>
                </a:solidFill>
              </a:rPr>
              <a:t>20%</a:t>
            </a:r>
            <a:r>
              <a:rPr lang="en-GB" dirty="0">
                <a:solidFill>
                  <a:schemeClr val="tx1"/>
                </a:solidFill>
              </a:rPr>
              <a:t> fee reduction. Please provide details on registration.</a:t>
            </a:r>
          </a:p>
        </p:txBody>
      </p:sp>
      <p:sp>
        <p:nvSpPr>
          <p:cNvPr id="7" name="Content Placeholder 3">
            <a:extLst>
              <a:ext uri="{FF2B5EF4-FFF2-40B4-BE49-F238E27FC236}">
                <a16:creationId xmlns:a16="http://schemas.microsoft.com/office/drawing/2014/main" id="{53C3AB4E-7D1E-3FEC-29BB-3ADA92EA81C8}"/>
              </a:ext>
            </a:extLst>
          </p:cNvPr>
          <p:cNvSpPr txBox="1">
            <a:spLocks/>
          </p:cNvSpPr>
          <p:nvPr/>
        </p:nvSpPr>
        <p:spPr>
          <a:xfrm>
            <a:off x="4244214" y="3155686"/>
            <a:ext cx="3468551" cy="2015830"/>
          </a:xfrm>
          <a:prstGeom prst="rect">
            <a:avLst/>
          </a:prstGeom>
          <a:ln w="25400">
            <a:solidFill>
              <a:schemeClr val="accent1"/>
            </a:solidFill>
          </a:ln>
        </p:spPr>
        <p:txBody>
          <a:bodyPr vert="horz" wrap="square" lIns="108000" tIns="180000" rIns="360000" bIns="180000" numCol="1" spcCol="216000" rtlCol="0">
            <a:no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200"/>
              </a:lnSpc>
              <a:spcBef>
                <a:spcPts val="500"/>
              </a:spcBef>
              <a:buFont typeface="Arial" panose="020B0604020202020204" pitchFamily="34" charset="0"/>
              <a:buNone/>
              <a:defRPr sz="13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400" b="1" kern="1200">
                <a:solidFill>
                  <a:schemeClr val="accent1"/>
                </a:solidFill>
                <a:latin typeface="Arial" panose="020B0604020202020204" pitchFamily="34" charset="0"/>
                <a:ea typeface="+mn-ea"/>
                <a:cs typeface="Arial" panose="020B0604020202020204" pitchFamily="34" charset="0"/>
              </a:defRPr>
            </a:lvl6pPr>
            <a:lvl7pPr marL="2971800" indent="-171450"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For an informal discussion about the course, please contact our Senior Operations Manager, Nick Proverbs.</a:t>
            </a:r>
          </a:p>
          <a:p>
            <a:pPr lvl="0"/>
            <a:r>
              <a:rPr lang="en-GB" b="1" dirty="0">
                <a:solidFill>
                  <a:schemeClr val="tx1"/>
                </a:solidFill>
              </a:rPr>
              <a:t>Email: </a:t>
            </a:r>
            <a:r>
              <a:rPr lang="en-GB" dirty="0">
                <a:solidFill>
                  <a:schemeClr val="tx1"/>
                </a:solidFill>
              </a:rPr>
              <a:t>Nick.Proverbs@nottingham.ac.uk</a:t>
            </a:r>
          </a:p>
          <a:p>
            <a:pPr lvl="0"/>
            <a:r>
              <a:rPr lang="en-GB" b="1" dirty="0">
                <a:solidFill>
                  <a:schemeClr val="tx1"/>
                </a:solidFill>
              </a:rPr>
              <a:t>Phone: </a:t>
            </a:r>
            <a:r>
              <a:rPr lang="en-GB" b="0" i="0" dirty="0">
                <a:solidFill>
                  <a:schemeClr val="tx1"/>
                </a:solidFill>
                <a:effectLst/>
              </a:rPr>
              <a:t>07739039858</a:t>
            </a:r>
            <a:endParaRPr lang="en-GB" b="1" dirty="0">
              <a:solidFill>
                <a:schemeClr val="tx1"/>
              </a:solidFill>
            </a:endParaRPr>
          </a:p>
          <a:p>
            <a:pPr lvl="0"/>
            <a:endParaRPr lang="en-GB" dirty="0">
              <a:solidFill>
                <a:schemeClr val="tx1"/>
              </a:solidFill>
              <a:highlight>
                <a:srgbClr val="FFFF00"/>
              </a:highlight>
            </a:endParaRPr>
          </a:p>
        </p:txBody>
      </p:sp>
      <p:sp>
        <p:nvSpPr>
          <p:cNvPr id="17" name="Rectangle 16">
            <a:extLst>
              <a:ext uri="{FF2B5EF4-FFF2-40B4-BE49-F238E27FC236}">
                <a16:creationId xmlns:a16="http://schemas.microsoft.com/office/drawing/2014/main" id="{F94250D4-22EF-F7F9-8E28-7587D0B9A9EB}"/>
              </a:ext>
              <a:ext uri="{C183D7F6-B498-43B3-948B-1728B52AA6E4}">
                <adec:decorative xmlns:adec="http://schemas.microsoft.com/office/drawing/2017/decorative" val="1"/>
              </a:ext>
            </a:extLst>
          </p:cNvPr>
          <p:cNvSpPr/>
          <p:nvPr/>
        </p:nvSpPr>
        <p:spPr>
          <a:xfrm>
            <a:off x="633012" y="5392234"/>
            <a:ext cx="7079753" cy="7826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Placeholder 5">
            <a:extLst>
              <a:ext uri="{FF2B5EF4-FFF2-40B4-BE49-F238E27FC236}">
                <a16:creationId xmlns:a16="http://schemas.microsoft.com/office/drawing/2014/main" id="{0C0A8432-9DAD-05C8-71DF-20784129739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96224" y="1268412"/>
            <a:ext cx="4295776" cy="4906491"/>
          </a:xfrm>
          <a:prstGeom prst="rect">
            <a:avLst/>
          </a:prstGeom>
        </p:spPr>
      </p:pic>
      <p:pic>
        <p:nvPicPr>
          <p:cNvPr id="6" name="Picture 5" descr="Nick Proverbs profile photo. Nick wears a shirt and suit jacket and is smiling.">
            <a:extLst>
              <a:ext uri="{FF2B5EF4-FFF2-40B4-BE49-F238E27FC236}">
                <a16:creationId xmlns:a16="http://schemas.microsoft.com/office/drawing/2014/main" id="{72F9A6DF-E992-5C37-8E43-2E22832CBB9D}"/>
              </a:ext>
            </a:extLst>
          </p:cNvPr>
          <p:cNvPicPr>
            <a:picLocks noChangeAspect="1"/>
          </p:cNvPicPr>
          <p:nvPr/>
        </p:nvPicPr>
        <p:blipFill>
          <a:blip r:embed="rId3"/>
          <a:stretch>
            <a:fillRect/>
          </a:stretch>
        </p:blipFill>
        <p:spPr>
          <a:xfrm>
            <a:off x="6455947" y="4257248"/>
            <a:ext cx="832667" cy="832667"/>
          </a:xfrm>
          <a:prstGeom prst="rect">
            <a:avLst/>
          </a:prstGeom>
        </p:spPr>
      </p:pic>
      <p:sp>
        <p:nvSpPr>
          <p:cNvPr id="25" name="Content Placeholder 4">
            <a:extLst>
              <a:ext uri="{FF2B5EF4-FFF2-40B4-BE49-F238E27FC236}">
                <a16:creationId xmlns:a16="http://schemas.microsoft.com/office/drawing/2014/main" id="{E52506BE-98FF-39C3-F9CB-820C6DA0719D}"/>
              </a:ext>
            </a:extLst>
          </p:cNvPr>
          <p:cNvSpPr txBox="1">
            <a:spLocks/>
          </p:cNvSpPr>
          <p:nvPr/>
        </p:nvSpPr>
        <p:spPr>
          <a:xfrm>
            <a:off x="1201816" y="5670179"/>
            <a:ext cx="6510950" cy="495671"/>
          </a:xfrm>
          <a:prstGeom prst="rect">
            <a:avLst/>
          </a:prstGeom>
        </p:spPr>
        <p:txBody>
          <a:bodyPr vert="horz" wrap="square" lIns="0" tIns="0" rIns="0" bIns="0" numCol="1" spcCol="216000" rtlCol="0">
            <a:no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200"/>
              </a:lnSpc>
              <a:spcBef>
                <a:spcPts val="500"/>
              </a:spcBef>
              <a:buFont typeface="Arial" panose="020B0604020202020204" pitchFamily="34" charset="0"/>
              <a:buNone/>
              <a:defRPr sz="13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9525"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400" b="1" kern="1200">
                <a:solidFill>
                  <a:schemeClr val="accent1"/>
                </a:solidFill>
                <a:latin typeface="Arial" panose="020B0604020202020204" pitchFamily="34" charset="0"/>
                <a:ea typeface="+mn-ea"/>
                <a:cs typeface="Arial" panose="020B0604020202020204" pitchFamily="34" charset="0"/>
              </a:defRPr>
            </a:lvl6pPr>
            <a:lvl7pPr marL="187325" indent="-187325"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a:solidFill>
                  <a:schemeClr val="bg2"/>
                </a:solidFill>
              </a:rPr>
              <a:t>Find out more </a:t>
            </a:r>
            <a:r>
              <a:rPr lang="en-GB" sz="1400" dirty="0">
                <a:solidFill>
                  <a:schemeClr val="bg1"/>
                </a:solidFill>
                <a:hlinkClick r:id="rId4" tooltip="smart-link">
                  <a:extLst>
                    <a:ext uri="{A12FA001-AC4F-418D-AE19-62706E023703}">
                      <ahyp:hlinkClr xmlns:ahyp="http://schemas.microsoft.com/office/drawing/2018/hyperlinkcolor" val="tx"/>
                    </a:ext>
                  </a:extLst>
                </a:hlinkClick>
              </a:rPr>
              <a:t>nott.ac/exceed</a:t>
            </a:r>
            <a:r>
              <a:rPr lang="en-GB" sz="1400" dirty="0">
                <a:solidFill>
                  <a:schemeClr val="bg1"/>
                </a:solidFill>
              </a:rPr>
              <a:t>                 </a:t>
            </a:r>
            <a:r>
              <a:rPr lang="en-GB" sz="1400" dirty="0">
                <a:solidFill>
                  <a:schemeClr val="bg2"/>
                </a:solidFill>
              </a:rPr>
              <a:t>ExecutiveEducation@Nottingham.ac.uk</a:t>
            </a:r>
          </a:p>
          <a:p>
            <a:r>
              <a:rPr lang="en-GB" b="1" dirty="0">
                <a:solidFill>
                  <a:schemeClr val="bg2"/>
                </a:solidFill>
              </a:rPr>
              <a:t> </a:t>
            </a:r>
            <a:endParaRPr lang="en-GB" dirty="0">
              <a:solidFill>
                <a:schemeClr val="bg2"/>
              </a:solidFill>
            </a:endParaRPr>
          </a:p>
        </p:txBody>
      </p:sp>
      <p:pic>
        <p:nvPicPr>
          <p:cNvPr id="26" name="Picture 25">
            <a:extLst>
              <a:ext uri="{FF2B5EF4-FFF2-40B4-BE49-F238E27FC236}">
                <a16:creationId xmlns:a16="http://schemas.microsoft.com/office/drawing/2014/main" id="{A56BEB56-AFF4-3440-96E7-3053B1E944F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8925" y="5629226"/>
            <a:ext cx="288788" cy="288788"/>
          </a:xfrm>
          <a:prstGeom prst="rect">
            <a:avLst/>
          </a:prstGeom>
        </p:spPr>
      </p:pic>
      <p:pic>
        <p:nvPicPr>
          <p:cNvPr id="27" name="Picture 26">
            <a:extLst>
              <a:ext uri="{FF2B5EF4-FFF2-40B4-BE49-F238E27FC236}">
                <a16:creationId xmlns:a16="http://schemas.microsoft.com/office/drawing/2014/main" id="{463BF4AA-2283-1524-752B-C79F6A4B6600}"/>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55802" y="5629226"/>
            <a:ext cx="288788" cy="288788"/>
          </a:xfrm>
          <a:prstGeom prst="rect">
            <a:avLst/>
          </a:prstGeom>
        </p:spPr>
      </p:pic>
      <p:grpSp>
        <p:nvGrpSpPr>
          <p:cNvPr id="14" name="Group 13">
            <a:extLst>
              <a:ext uri="{FF2B5EF4-FFF2-40B4-BE49-F238E27FC236}">
                <a16:creationId xmlns:a16="http://schemas.microsoft.com/office/drawing/2014/main" id="{18D80E96-19F7-7A4C-A3CE-B64FCA805C2F}"/>
              </a:ext>
              <a:ext uri="{C183D7F6-B498-43B3-948B-1728B52AA6E4}">
                <adec:decorative xmlns:adec="http://schemas.microsoft.com/office/drawing/2017/decorative" val="1"/>
              </a:ext>
            </a:extLst>
          </p:cNvPr>
          <p:cNvGrpSpPr/>
          <p:nvPr/>
        </p:nvGrpSpPr>
        <p:grpSpPr>
          <a:xfrm>
            <a:off x="7211328" y="584983"/>
            <a:ext cx="2066269" cy="1378799"/>
            <a:chOff x="6460607" y="5416655"/>
            <a:chExt cx="2160000" cy="1441344"/>
          </a:xfrm>
        </p:grpSpPr>
        <p:sp>
          <p:nvSpPr>
            <p:cNvPr id="18" name="Rectangle 17">
              <a:extLst>
                <a:ext uri="{FF2B5EF4-FFF2-40B4-BE49-F238E27FC236}">
                  <a16:creationId xmlns:a16="http://schemas.microsoft.com/office/drawing/2014/main" id="{AB7DE9E9-3B1D-7354-A081-6AEB0D648EB6}"/>
                </a:ext>
              </a:extLst>
            </p:cNvPr>
            <p:cNvSpPr/>
            <p:nvPr/>
          </p:nvSpPr>
          <p:spPr>
            <a:xfrm>
              <a:off x="7900607" y="6136655"/>
              <a:ext cx="720000" cy="719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43BD696-98AF-A748-3A8D-BE053868E41C}"/>
                </a:ext>
              </a:extLst>
            </p:cNvPr>
            <p:cNvSpPr/>
            <p:nvPr/>
          </p:nvSpPr>
          <p:spPr>
            <a:xfrm>
              <a:off x="7180608" y="5416655"/>
              <a:ext cx="720000" cy="720000"/>
            </a:xfrm>
            <a:prstGeom prst="rect">
              <a:avLst/>
            </a:prstGeom>
            <a:solidFill>
              <a:srgbClr val="707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9368055-CE26-42CB-0D3F-79AAF2D441C5}"/>
                </a:ext>
              </a:extLst>
            </p:cNvPr>
            <p:cNvSpPr/>
            <p:nvPr/>
          </p:nvSpPr>
          <p:spPr>
            <a:xfrm>
              <a:off x="6460607" y="613799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52755294"/>
      </p:ext>
    </p:extLst>
  </p:cSld>
  <p:clrMapOvr>
    <a:masterClrMapping/>
  </p:clrMapOvr>
</p:sld>
</file>

<file path=ppt/theme/theme1.xml><?xml version="1.0" encoding="utf-8"?>
<a:theme xmlns:a="http://schemas.openxmlformats.org/drawingml/2006/main" name="Office Theme">
  <a:themeElements>
    <a:clrScheme name="Exec Ed – new for 2024">
      <a:dk1>
        <a:srgbClr val="06263C"/>
      </a:dk1>
      <a:lt1>
        <a:srgbClr val="FFFFFF"/>
      </a:lt1>
      <a:dk2>
        <a:srgbClr val="06263C"/>
      </a:dk2>
      <a:lt2>
        <a:srgbClr val="FFFFFF"/>
      </a:lt2>
      <a:accent1>
        <a:srgbClr val="009DC5"/>
      </a:accent1>
      <a:accent2>
        <a:srgbClr val="85D9E8"/>
      </a:accent2>
      <a:accent3>
        <a:srgbClr val="FF7800"/>
      </a:accent3>
      <a:accent4>
        <a:srgbClr val="FFCA95"/>
      </a:accent4>
      <a:accent5>
        <a:srgbClr val="832589"/>
      </a:accent5>
      <a:accent6>
        <a:srgbClr val="CEA9D0"/>
      </a:accent6>
      <a:hlink>
        <a:srgbClr val="009DC5"/>
      </a:hlink>
      <a:folHlink>
        <a:srgbClr val="19194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3EE272BDCBDA446A81B26D8C9A06959" ma:contentTypeVersion="14" ma:contentTypeDescription="Create a new document." ma:contentTypeScope="" ma:versionID="69eac6cb214197fce2a859aec51bd96b">
  <xsd:schema xmlns:xsd="http://www.w3.org/2001/XMLSchema" xmlns:xs="http://www.w3.org/2001/XMLSchema" xmlns:p="http://schemas.microsoft.com/office/2006/metadata/properties" xmlns:ns2="94cfa013-fbdb-4f41-91b3-846495f6bf7c" xmlns:ns3="afc71914-40bd-4730-811f-5fb1272fa142" targetNamespace="http://schemas.microsoft.com/office/2006/metadata/properties" ma:root="true" ma:fieldsID="fc979a7355094734237463c62b997c43" ns2:_="" ns3:_="">
    <xsd:import namespace="94cfa013-fbdb-4f41-91b3-846495f6bf7c"/>
    <xsd:import namespace="afc71914-40bd-4730-811f-5fb1272fa142"/>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SearchPropertie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cfa013-fbdb-4f41-91b3-846495f6bf7c"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76624216-d583-4636-a04d-17921d6eaf67"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c71914-40bd-4730-811f-5fb1272fa142"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1ef0c266-0ebb-42b9-9e0d-a4899c96000f}" ma:internalName="TaxCatchAll" ma:showField="CatchAllData" ma:web="afc71914-40bd-4730-811f-5fb1272fa14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4cfa013-fbdb-4f41-91b3-846495f6bf7c">
      <Terms xmlns="http://schemas.microsoft.com/office/infopath/2007/PartnerControls"/>
    </lcf76f155ced4ddcb4097134ff3c332f>
    <TaxCatchAll xmlns="afc71914-40bd-4730-811f-5fb1272fa142" xsi:nil="true"/>
  </documentManagement>
</p:properties>
</file>

<file path=customXml/itemProps1.xml><?xml version="1.0" encoding="utf-8"?>
<ds:datastoreItem xmlns:ds="http://schemas.openxmlformats.org/officeDocument/2006/customXml" ds:itemID="{F37536C0-484C-48A8-A816-96384872268C}">
  <ds:schemaRefs>
    <ds:schemaRef ds:uri="http://schemas.microsoft.com/sharepoint/v3/contenttype/forms"/>
  </ds:schemaRefs>
</ds:datastoreItem>
</file>

<file path=customXml/itemProps2.xml><?xml version="1.0" encoding="utf-8"?>
<ds:datastoreItem xmlns:ds="http://schemas.openxmlformats.org/officeDocument/2006/customXml" ds:itemID="{251680BF-940F-42A5-9E5B-14F054F4CB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cfa013-fbdb-4f41-91b3-846495f6bf7c"/>
    <ds:schemaRef ds:uri="afc71914-40bd-4730-811f-5fb1272fa1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D606A55-5E00-42A5-B505-89F5DAC2B44B}">
  <ds:schemaRefs>
    <ds:schemaRef ds:uri="http://schemas.microsoft.com/office/2006/metadata/properties"/>
    <ds:schemaRef ds:uri="http://schemas.microsoft.com/office/infopath/2007/PartnerControls"/>
    <ds:schemaRef ds:uri="94cfa013-fbdb-4f41-91b3-846495f6bf7c"/>
    <ds:schemaRef ds:uri="afc71914-40bd-4730-811f-5fb1272fa142"/>
  </ds:schemaRefs>
</ds:datastoreItem>
</file>

<file path=docProps/app.xml><?xml version="1.0" encoding="utf-8"?>
<Properties xmlns="http://schemas.openxmlformats.org/officeDocument/2006/extended-properties" xmlns:vt="http://schemas.openxmlformats.org/officeDocument/2006/docPropsVTypes">
  <Template/>
  <TotalTime>83233</TotalTime>
  <Words>1048</Words>
  <Application>Microsoft Office PowerPoint</Application>
  <PresentationFormat>Widescreen</PresentationFormat>
  <Paragraphs>66</Paragraphs>
  <Slides>6</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Georgia</vt:lpstr>
      <vt:lpstr>Wingdings</vt:lpstr>
      <vt:lpstr>Office Theme</vt:lpstr>
      <vt:lpstr>Title page – Principles of Corporate Governance course brochure</vt:lpstr>
      <vt:lpstr>Course overview</vt:lpstr>
      <vt:lpstr>Course benefits</vt:lpstr>
      <vt:lpstr>Delivery team</vt:lpstr>
      <vt:lpstr>About Nottingham University Business School</vt:lpstr>
      <vt:lpstr>Further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Cherry Anderson</dc:creator>
  <cp:lastModifiedBy>Sam Rosen (staff)</cp:lastModifiedBy>
  <cp:revision>189</cp:revision>
  <dcterms:created xsi:type="dcterms:W3CDTF">2022-06-06T16:03:25Z</dcterms:created>
  <dcterms:modified xsi:type="dcterms:W3CDTF">2024-06-12T20:49:18Z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0x01010003EE272BDCBDA446A81B26D8C9A06959</vt:lpwstr>
  </property>
</Properties>
</file>