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40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6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1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5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5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8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8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0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1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A461-26EE-4CFD-AC15-1C8E21E50492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9938-5A12-4F43-B0E0-E1DC56F5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3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Matthew Tyler-Jones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7128792" cy="17526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there a place in heritage spaces for the gamification of adult learning?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352903" cy="51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whole value of a game is in the mental model of itself it projects into the player’s mind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5474449"/>
            <a:ext cx="694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Tiina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Roppola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(2013)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 for the museum visitor experience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3862" y="3878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[multimodal analysis of museums]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omits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study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those who are ultimately making meaning: museum visitors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7714" y="2537560"/>
            <a:ext cx="51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Tynan Sylvester (2013)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Simulation Dream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5167"/>
            <a:ext cx="12170976" cy="68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Matthew Tyler-Jones</a:t>
            </a:r>
          </a:p>
          <a:p>
            <a:r>
              <a:rPr lang="en-GB" dirty="0" smtClean="0"/>
              <a:t>University of Southampton</a:t>
            </a:r>
          </a:p>
          <a:p>
            <a:r>
              <a:rPr lang="en-GB" dirty="0" smtClean="0"/>
              <a:t>mtj1v12@soton.ac.uk</a:t>
            </a:r>
          </a:p>
          <a:p>
            <a:r>
              <a:rPr lang="en-GB" dirty="0" smtClean="0"/>
              <a:t>matthew.tyler-jones@nationaltrust.org.uk</a:t>
            </a:r>
          </a:p>
          <a:p>
            <a:r>
              <a:rPr lang="en-GB" dirty="0" smtClean="0"/>
              <a:t>www.memetechnology.org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MTylerJones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352903" cy="51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I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[…] began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wonder whether the kind of games user-interface I had been developing for so long could be used to turbo-charge all manner of transactions and activities on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commercial electronic devices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– in-flight video, ATM machines, vending machines, mobile phones, etc.  Unsurprisingly, this was the point when I coined the deliberately ugly word “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gamification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“, by which I meant applying game-like accelerated user interface design to make electronic transactions both enjoyable and fast.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5474449"/>
            <a:ext cx="631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Nick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(2011)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(short) prehistory of “gamification”…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Video games are unique in the field of consumer software in that they intentionally resist their users, establishing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barriers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between the operator and their goal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5474449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Rob Gallagher (2012)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sex please, we are 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5245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9" y="-1467544"/>
            <a:ext cx="9170009" cy="163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Gamification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be seen to have three main parts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implemented motivational affordances,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resulting psychological outcomes,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474449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Juho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(2014)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Does Gamification Work?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j1v12\Dropbox\~SOTON\Game Affects - Gamif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02" y="44624"/>
            <a:ext cx="6704012" cy="67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tj1v12\Dropbox\~SOTON\Game Affects Sylve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58" y="354980"/>
            <a:ext cx="60833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tj1v12\Dropbox\~SOTON\Game Affects Lazar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88" y="908720"/>
            <a:ext cx="4953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tj1v12\Dropbox\~SOTON\Game affects - Panksep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58" y="1599580"/>
            <a:ext cx="35941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7" y="-1"/>
            <a:ext cx="9164887" cy="91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177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Matthew Tyler-Jones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Tyler-Jones M.</dc:creator>
  <cp:lastModifiedBy>Tyler-Jones M.</cp:lastModifiedBy>
  <cp:revision>9</cp:revision>
  <dcterms:created xsi:type="dcterms:W3CDTF">2016-06-10T06:43:35Z</dcterms:created>
  <dcterms:modified xsi:type="dcterms:W3CDTF">2016-06-10T08:33:21Z</dcterms:modified>
</cp:coreProperties>
</file>