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5" r:id="rId6"/>
    <p:sldId id="268" r:id="rId7"/>
    <p:sldId id="270" r:id="rId8"/>
    <p:sldId id="272" r:id="rId9"/>
    <p:sldId id="273" r:id="rId10"/>
    <p:sldId id="274" r:id="rId11"/>
    <p:sldId id="275" r:id="rId12"/>
    <p:sldId id="276" r:id="rId13"/>
    <p:sldId id="278" r:id="rId14"/>
    <p:sldId id="279" r:id="rId15"/>
    <p:sldId id="281" r:id="rId16"/>
    <p:sldId id="282" r:id="rId17"/>
    <p:sldId id="285" r:id="rId18"/>
    <p:sldId id="287" r:id="rId19"/>
    <p:sldId id="289" r:id="rId20"/>
    <p:sldId id="290" r:id="rId21"/>
    <p:sldId id="293" r:id="rId22"/>
    <p:sldId id="296" r:id="rId23"/>
    <p:sldId id="297" r:id="rId24"/>
    <p:sldId id="298" r:id="rId25"/>
    <p:sldId id="300" r:id="rId26"/>
    <p:sldId id="301" r:id="rId27"/>
    <p:sldId id="302" r:id="rId28"/>
    <p:sldId id="303" r:id="rId29"/>
    <p:sldId id="306" r:id="rId30"/>
    <p:sldId id="308" r:id="rId31"/>
    <p:sldId id="311" r:id="rId32"/>
    <p:sldId id="312" r:id="rId33"/>
    <p:sldId id="313" r:id="rId34"/>
    <p:sldId id="315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8" r:id="rId45"/>
    <p:sldId id="332" r:id="rId46"/>
    <p:sldId id="333" r:id="rId47"/>
    <p:sldId id="335" r:id="rId48"/>
    <p:sldId id="340" r:id="rId49"/>
    <p:sldId id="342" r:id="rId50"/>
    <p:sldId id="344" r:id="rId51"/>
    <p:sldId id="345" r:id="rId52"/>
    <p:sldId id="346" r:id="rId53"/>
    <p:sldId id="349" r:id="rId54"/>
    <p:sldId id="351" r:id="rId5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BCD3-3052-4805-B9E6-625D8BB4B49A}" type="datetimeFigureOut">
              <a:rPr lang="en-GB" smtClean="0"/>
              <a:t>13/04/2017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B31C-DBC4-490D-AF15-9177BBF40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73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BCD3-3052-4805-B9E6-625D8BB4B49A}" type="datetimeFigureOut">
              <a:rPr lang="en-GB" smtClean="0"/>
              <a:t>13/04/2017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B31C-DBC4-490D-AF15-9177BBF40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44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BCD3-3052-4805-B9E6-625D8BB4B49A}" type="datetimeFigureOut">
              <a:rPr lang="en-GB" smtClean="0"/>
              <a:t>13/04/2017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B31C-DBC4-490D-AF15-9177BBF40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47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BCD3-3052-4805-B9E6-625D8BB4B49A}" type="datetimeFigureOut">
              <a:rPr lang="en-GB" smtClean="0"/>
              <a:t>13/04/2017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B31C-DBC4-490D-AF15-9177BBF40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9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BCD3-3052-4805-B9E6-625D8BB4B49A}" type="datetimeFigureOut">
              <a:rPr lang="en-GB" smtClean="0"/>
              <a:t>13/04/2017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B31C-DBC4-490D-AF15-9177BBF40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015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BCD3-3052-4805-B9E6-625D8BB4B49A}" type="datetimeFigureOut">
              <a:rPr lang="en-GB" smtClean="0"/>
              <a:t>13/04/2017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B31C-DBC4-490D-AF15-9177BBF40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895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BCD3-3052-4805-B9E6-625D8BB4B49A}" type="datetimeFigureOut">
              <a:rPr lang="en-GB" smtClean="0"/>
              <a:t>13/04/2017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B31C-DBC4-490D-AF15-9177BBF40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5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BCD3-3052-4805-B9E6-625D8BB4B49A}" type="datetimeFigureOut">
              <a:rPr lang="en-GB" smtClean="0"/>
              <a:t>13/04/2017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B31C-DBC4-490D-AF15-9177BBF40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10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BCD3-3052-4805-B9E6-625D8BB4B49A}" type="datetimeFigureOut">
              <a:rPr lang="en-GB" smtClean="0"/>
              <a:t>13/04/2017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B31C-DBC4-490D-AF15-9177BBF40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866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BCD3-3052-4805-B9E6-625D8BB4B49A}" type="datetimeFigureOut">
              <a:rPr lang="en-GB" smtClean="0"/>
              <a:t>13/04/2017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B31C-DBC4-490D-AF15-9177BBF40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023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6BCD3-3052-4805-B9E6-625D8BB4B49A}" type="datetimeFigureOut">
              <a:rPr lang="en-GB" smtClean="0"/>
              <a:t>13/04/2017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B31C-DBC4-490D-AF15-9177BBF40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21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6BCD3-3052-4805-B9E6-625D8BB4B49A}" type="datetimeFigureOut">
              <a:rPr lang="en-GB" smtClean="0"/>
              <a:t>13/04/2017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1B31C-DBC4-490D-AF15-9177BBF40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185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Photo Album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End of </a:t>
            </a:r>
            <a:r>
              <a:rPr lang="en-US" dirty="0" smtClean="0"/>
              <a:t>Course </a:t>
            </a:r>
            <a:r>
              <a:rPr lang="en-US" dirty="0"/>
              <a:t>S</a:t>
            </a:r>
            <a:r>
              <a:rPr lang="en-US" dirty="0" smtClean="0"/>
              <a:t>howcase Party</a:t>
            </a:r>
          </a:p>
          <a:p>
            <a:r>
              <a:rPr lang="en-GB" dirty="0"/>
              <a:t>Si Yuan </a:t>
            </a:r>
            <a:r>
              <a:rPr lang="en-GB" dirty="0" smtClean="0"/>
              <a:t>Building</a:t>
            </a:r>
            <a:r>
              <a:rPr lang="en-GB" dirty="0"/>
              <a:t> </a:t>
            </a:r>
            <a:r>
              <a:rPr lang="en-GB" dirty="0" smtClean="0"/>
              <a:t>, 7</a:t>
            </a:r>
            <a:r>
              <a:rPr lang="en-GB" baseline="30000" dirty="0" smtClean="0"/>
              <a:t>th</a:t>
            </a:r>
            <a:r>
              <a:rPr lang="en-GB" dirty="0" smtClean="0"/>
              <a:t> April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759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263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762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5753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673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803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431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716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55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882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716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28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497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617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547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50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7190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560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789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865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131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288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874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073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357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891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0038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140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236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686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547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2122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2007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8828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509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5249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56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536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013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8238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6945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9401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6113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221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3961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1680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1825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01633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5352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983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124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375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473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133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14</Words>
  <Application>Microsoft Office PowerPoint</Application>
  <PresentationFormat>Widescreen</PresentationFormat>
  <Paragraphs>3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Nottingham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Geddes Hua</dc:creator>
  <cp:lastModifiedBy>Geddes Hua</cp:lastModifiedBy>
  <cp:revision>6</cp:revision>
  <dcterms:created xsi:type="dcterms:W3CDTF">2017-04-12T11:26:50Z</dcterms:created>
  <dcterms:modified xsi:type="dcterms:W3CDTF">2017-04-13T14:39:07Z</dcterms:modified>
</cp:coreProperties>
</file>