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97" r:id="rId39"/>
    <p:sldId id="298" r:id="rId40"/>
    <p:sldId id="299" r:id="rId41"/>
    <p:sldId id="270" r:id="rId42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9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828DF-0CCB-49A2-AD35-2D70407D9C49}" type="datetimeFigureOut">
              <a:rPr lang="en-GB" smtClean="0"/>
              <a:t>07/03/2017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3680F-1405-46A2-A376-241C7F43CD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33403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828DF-0CCB-49A2-AD35-2D70407D9C49}" type="datetimeFigureOut">
              <a:rPr lang="en-GB" smtClean="0"/>
              <a:t>07/03/2017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3680F-1405-46A2-A376-241C7F43CD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4620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828DF-0CCB-49A2-AD35-2D70407D9C49}" type="datetimeFigureOut">
              <a:rPr lang="en-GB" smtClean="0"/>
              <a:t>07/03/2017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3680F-1405-46A2-A376-241C7F43CD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053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828DF-0CCB-49A2-AD35-2D70407D9C49}" type="datetimeFigureOut">
              <a:rPr lang="en-GB" smtClean="0"/>
              <a:t>07/03/2017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3680F-1405-46A2-A376-241C7F43CD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9726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828DF-0CCB-49A2-AD35-2D70407D9C49}" type="datetimeFigureOut">
              <a:rPr lang="en-GB" smtClean="0"/>
              <a:t>07/03/2017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3680F-1405-46A2-A376-241C7F43CD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6885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828DF-0CCB-49A2-AD35-2D70407D9C49}" type="datetimeFigureOut">
              <a:rPr lang="en-GB" smtClean="0"/>
              <a:t>07/03/2017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3680F-1405-46A2-A376-241C7F43CD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38727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828DF-0CCB-49A2-AD35-2D70407D9C49}" type="datetimeFigureOut">
              <a:rPr lang="en-GB" smtClean="0"/>
              <a:t>07/03/2017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3680F-1405-46A2-A376-241C7F43CD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0317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828DF-0CCB-49A2-AD35-2D70407D9C49}" type="datetimeFigureOut">
              <a:rPr lang="en-GB" smtClean="0"/>
              <a:t>07/03/2017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3680F-1405-46A2-A376-241C7F43CD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4164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828DF-0CCB-49A2-AD35-2D70407D9C49}" type="datetimeFigureOut">
              <a:rPr lang="en-GB" smtClean="0"/>
              <a:t>07/03/2017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3680F-1405-46A2-A376-241C7F43CD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8117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828DF-0CCB-49A2-AD35-2D70407D9C49}" type="datetimeFigureOut">
              <a:rPr lang="en-GB" smtClean="0"/>
              <a:t>07/03/2017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3680F-1405-46A2-A376-241C7F43CD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9137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828DF-0CCB-49A2-AD35-2D70407D9C49}" type="datetimeFigureOut">
              <a:rPr lang="en-GB" smtClean="0"/>
              <a:t>07/03/2017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3680F-1405-46A2-A376-241C7F43CD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58912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3828DF-0CCB-49A2-AD35-2D70407D9C49}" type="datetimeFigureOut">
              <a:rPr lang="en-GB" smtClean="0"/>
              <a:t>07/03/2017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3680F-1405-46A2-A376-241C7F43CD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74213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mtClean="0"/>
              <a:t>Photo Album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Chinese New </a:t>
            </a:r>
            <a:r>
              <a:rPr lang="en-GB" smtClean="0"/>
              <a:t>Year Gala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Theatre </a:t>
            </a:r>
            <a:r>
              <a:rPr lang="en-GB" smtClean="0"/>
              <a:t>Royal Concert Hall, 9</a:t>
            </a:r>
            <a:r>
              <a:rPr lang="en-GB" baseline="30000" smtClean="0"/>
              <a:t>th</a:t>
            </a:r>
            <a:r>
              <a:rPr lang="en-GB" smtClean="0"/>
              <a:t> Feb 2017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084292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P090217AH1_38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89749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P090217AH1_41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7687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P090217AH1_43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19673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P090217AH1_44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19092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P090217AH1_46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16188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P090217AH2_20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80055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P090217AH2_24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1072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P090217AH2_25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65982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P090217AH2_29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77694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P090217AH2_3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63671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P090217AH1_0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74309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P090217AH2_4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13557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P090217AH2_40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7372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P090217AH2_42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57083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P090217AH2_45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27867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P090217AH2_47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7735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P090217AH2_52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04886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P090217AH2_52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64322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P090217AH2_56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38101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P090217AH2_60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125" y="0"/>
            <a:ext cx="104457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20791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P090217AH2_6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23549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P090217AH1_08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54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43241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P090217AH2_61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57872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P090217AH2_67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33365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P090217AH2_69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40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58533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P090217AH2_7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450" y="0"/>
            <a:ext cx="44815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16280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P090217AH2_72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01301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P090217AH2_80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93793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P090217AH2_81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64364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P090217AH2_81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27571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P090217AH2_83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15700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P090217AH2_84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02826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P090217AH1_09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85406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P090217AH2_85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52358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P090217AH1_48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575" y="0"/>
            <a:ext cx="103568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20979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P090217AH1_1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20056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P090217AH1_15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26693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P090217AH1_27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37842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P090217AH1_30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631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P090217AH1_36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58001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</Words>
  <Application>Microsoft Office PowerPoint</Application>
  <PresentationFormat>Widescreen</PresentationFormat>
  <Paragraphs>2</Paragraphs>
  <Slides>41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5" baseType="lpstr">
      <vt:lpstr>Arial</vt:lpstr>
      <vt:lpstr>Calibri</vt:lpstr>
      <vt:lpstr>Calibri Light</vt:lpstr>
      <vt:lpstr>Office Theme</vt:lpstr>
      <vt:lpstr>Photo Album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Nottingham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 Album</dc:title>
  <dc:creator>Geddes Hua</dc:creator>
  <cp:lastModifiedBy>Geddes Hua</cp:lastModifiedBy>
  <cp:revision>2</cp:revision>
  <dcterms:created xsi:type="dcterms:W3CDTF">2017-03-07T11:00:38Z</dcterms:created>
  <dcterms:modified xsi:type="dcterms:W3CDTF">2017-03-07T11:07:45Z</dcterms:modified>
</cp:coreProperties>
</file>