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2" r:id="rId14"/>
    <p:sldId id="273" r:id="rId15"/>
    <p:sldId id="275" r:id="rId16"/>
    <p:sldId id="276" r:id="rId17"/>
    <p:sldId id="277" r:id="rId18"/>
    <p:sldId id="279" r:id="rId19"/>
    <p:sldId id="281" r:id="rId20"/>
    <p:sldId id="282" r:id="rId21"/>
    <p:sldId id="283" r:id="rId22"/>
    <p:sldId id="284" r:id="rId23"/>
    <p:sldId id="288" r:id="rId24"/>
    <p:sldId id="289" r:id="rId25"/>
    <p:sldId id="295" r:id="rId26"/>
    <p:sldId id="298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1" r:id="rId38"/>
    <p:sldId id="312" r:id="rId39"/>
    <p:sldId id="313" r:id="rId40"/>
    <p:sldId id="314" r:id="rId41"/>
    <p:sldId id="317" r:id="rId42"/>
    <p:sldId id="319" r:id="rId43"/>
    <p:sldId id="323" r:id="rId44"/>
    <p:sldId id="327" r:id="rId45"/>
    <p:sldId id="329" r:id="rId46"/>
    <p:sldId id="331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3" r:id="rId65"/>
    <p:sldId id="354" r:id="rId66"/>
    <p:sldId id="355" r:id="rId67"/>
    <p:sldId id="356" r:id="rId68"/>
    <p:sldId id="357" r:id="rId69"/>
    <p:sldId id="358" r:id="rId70"/>
    <p:sldId id="361" r:id="rId71"/>
    <p:sldId id="369" r:id="rId7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54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33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49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0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5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8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02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8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4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32AC1-8BE1-41EE-980D-36970BAAEE0E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0F395-D59A-4CD4-9F30-7EB5981E0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06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Photo Album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Opening Ceremony of</a:t>
            </a:r>
          </a:p>
          <a:p>
            <a:r>
              <a:rPr lang="en-GB" dirty="0" smtClean="0"/>
              <a:t>Confucius Institute Classroom at the Alderman White School</a:t>
            </a:r>
          </a:p>
          <a:p>
            <a:r>
              <a:rPr lang="en-GB" dirty="0" smtClean="0"/>
              <a:t>October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00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0"/>
            <a:ext cx="12192000" cy="5014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449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551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374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927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88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63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0"/>
            <a:ext cx="9224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6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8" y="0"/>
            <a:ext cx="9229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16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25" y="0"/>
            <a:ext cx="9455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324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0"/>
            <a:ext cx="9263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39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0"/>
            <a:ext cx="7980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113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0"/>
            <a:ext cx="8026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207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0"/>
            <a:ext cx="9718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557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0"/>
            <a:ext cx="11485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859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98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63"/>
            <a:ext cx="12192000" cy="6389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855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0"/>
            <a:ext cx="10648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186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0"/>
            <a:ext cx="11236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86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0"/>
            <a:ext cx="9024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575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825"/>
            <a:ext cx="12192000" cy="5338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319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887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12192000" cy="6221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108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" y="0"/>
            <a:ext cx="12034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33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0"/>
            <a:ext cx="10880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897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498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0"/>
            <a:ext cx="11361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905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12020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225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980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12192000" cy="647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035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12192000" cy="647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270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450"/>
            <a:ext cx="12192000" cy="5497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554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12192000" cy="614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172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5" y="0"/>
            <a:ext cx="10737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673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53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" y="0"/>
            <a:ext cx="11884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68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481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6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" y="0"/>
            <a:ext cx="12004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141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88"/>
            <a:ext cx="12192000" cy="6065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454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88"/>
            <a:ext cx="12192000" cy="6065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326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12192000" cy="6348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43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088"/>
            <a:ext cx="12192000" cy="520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800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12192000" cy="5903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621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12192000" cy="513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589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12192000" cy="505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463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" y="0"/>
            <a:ext cx="11041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346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938"/>
            <a:ext cx="12192000" cy="506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400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12192000" cy="5611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670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12192000" cy="5764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990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025"/>
            <a:ext cx="12192000" cy="5186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156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063"/>
            <a:ext cx="12192000" cy="509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023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1611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38"/>
            <a:ext cx="12192000" cy="6586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407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38"/>
            <a:ext cx="12192000" cy="6586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529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2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41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638"/>
            <a:ext cx="12192000" cy="5291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33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0"/>
            <a:ext cx="12120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2660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88"/>
            <a:ext cx="12192000" cy="6446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0778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7287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13"/>
            <a:ext cx="12192000" cy="6605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09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3" y="0"/>
            <a:ext cx="11788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343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5"/>
            <a:ext cx="12192000" cy="428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860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238"/>
            <a:ext cx="12192000" cy="432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021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513"/>
            <a:ext cx="12192000" cy="424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563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925"/>
            <a:ext cx="12192000" cy="4246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253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12192000" cy="416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700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925"/>
            <a:ext cx="12192000" cy="4246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70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0"/>
            <a:ext cx="9009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2015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3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975"/>
            <a:ext cx="12192000" cy="548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181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4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13"/>
            <a:ext cx="12192000" cy="462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28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8686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346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öÕ¡ÉÞ»¥Õáé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11377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878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Widescreen</PresentationFormat>
  <Paragraphs>4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Nottingham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Geddes Hua</dc:creator>
  <cp:lastModifiedBy>Geddes Hua</cp:lastModifiedBy>
  <cp:revision>2</cp:revision>
  <dcterms:created xsi:type="dcterms:W3CDTF">2017-03-07T10:33:35Z</dcterms:created>
  <dcterms:modified xsi:type="dcterms:W3CDTF">2017-03-07T10:35:20Z</dcterms:modified>
</cp:coreProperties>
</file>