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6_789C8964.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0"/>
  </p:notesMasterIdLst>
  <p:sldIdLst>
    <p:sldId id="257" r:id="rId5"/>
    <p:sldId id="261" r:id="rId6"/>
    <p:sldId id="258" r:id="rId7"/>
    <p:sldId id="259" r:id="rId8"/>
    <p:sldId id="262" r:id="rId9"/>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04E605-2AFF-1260-936E-E181A7F483F1}" name="Rosalie Parkin (staff)" initials="" userId="S::Rosalie.Parkin@nottingham.ac.uk::277fb752-4d80-493b-8ccd-21c9ddd89b94" providerId="AD"/>
  <p188:author id="{CCEB6F40-E7CA-BDFD-E507-8DC2AD666C3A}" name="Helen Bowen (staff)" initials="HB(" userId="S::Helen.Bowen@nottingham.ac.uk::09e64f8d-586c-4195-89c5-9dd8aec061a0" providerId="AD"/>
  <p188:author id="{24A51F5B-0E85-461C-FD21-AD5E33C240CC}" name="Roxanne Cousins (staff)" initials="R(" userId="S::roxanne.cousins@nottingham.ac.uk::4388bfe6-e316-4db7-9424-a8faf0c3c8b0" providerId="AD"/>
  <p188:author id="{9E93C75B-5B81-C844-0160-2453487C4A12}" name="Helen Bowen (staff)" initials="H(" userId="S::helen.bowen@nottingham.ac.uk::09e64f8d-586c-4195-89c5-9dd8aec061a0" providerId="AD"/>
  <p188:author id="{EEE424C2-5990-9CD0-A920-C7F9D372067B}" name="James Royston (staff)" initials="J(" userId="S::james.royston1@nottingham.ac.uk::a63f003f-cafe-48c0-ad48-065c29731244" providerId="AD"/>
  <p188:author id="{70157AC5-0FF0-4DDA-566C-7A7CF50BCB06}" name="Roxanne Cousins (staff)" initials="RC" userId="S::Roxanne.Cousins@nottingham.ac.uk::4388bfe6-e316-4db7-9424-a8faf0c3c8b0" providerId="AD"/>
  <p188:author id="{3B34EFD5-ADA9-76F5-8C25-E573DAE20EDE}" name="James Royston (staff)" initials="" userId="S::James.Royston1@nottingham.ac.uk::a63f003f-cafe-48c0-ad48-065c29731244" providerId="AD"/>
  <p188:author id="{D2BA44F9-B146-C6F8-978A-27822D6122C1}" name="Claire Jagger (staff)" initials="" userId="S::Claire.Jagger@nottingham.ac.uk::6c713e90-cff9-455c-bd8e-9bb7dc0b30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0263B"/>
    <a:srgbClr val="FAF6EF"/>
    <a:srgbClr val="F3F4F5"/>
    <a:srgbClr val="CFD4D8"/>
    <a:srgbClr val="9FA8B1"/>
    <a:srgbClr val="DEB406"/>
    <a:srgbClr val="B91C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DF159D-06BE-6E1C-04BA-4823400FD01F}" v="4" dt="2024-12-09T15:12:17.956"/>
    <p1510:client id="{93151D02-E211-43A6-AA64-3726DA58D147}" v="1" dt="2024-12-09T15:14:35.0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22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Royston (staff)" userId="S::james.royston1@nottingham.ac.uk::a63f003f-cafe-48c0-ad48-065c29731244" providerId="AD" clId="Web-{8C75554A-FB52-6A37-EF64-2AF55E3CC857}"/>
    <pc:docChg chg="">
      <pc:chgData name="James Royston (staff)" userId="S::james.royston1@nottingham.ac.uk::a63f003f-cafe-48c0-ad48-065c29731244" providerId="AD" clId="Web-{8C75554A-FB52-6A37-EF64-2AF55E3CC857}" dt="2024-07-02T08:32:25.606" v="0"/>
      <pc:docMkLst>
        <pc:docMk/>
      </pc:docMkLst>
    </pc:docChg>
  </pc:docChgLst>
  <pc:docChgLst>
    <pc:chgData name="Helen Bowen (staff)" userId="S::helen.bowen@nottingham.ac.uk::09e64f8d-586c-4195-89c5-9dd8aec061a0" providerId="AD" clId="Web-{C7383D35-3781-86B6-5CFF-2EF5D1DA12F8}"/>
    <pc:docChg chg="mod modSld">
      <pc:chgData name="Helen Bowen (staff)" userId="S::helen.bowen@nottingham.ac.uk::09e64f8d-586c-4195-89c5-9dd8aec061a0" providerId="AD" clId="Web-{C7383D35-3781-86B6-5CFF-2EF5D1DA12F8}" dt="2024-07-02T08:27:43.816" v="22"/>
      <pc:docMkLst>
        <pc:docMk/>
      </pc:docMkLst>
      <pc:sldChg chg="modSp addCm modCm">
        <pc:chgData name="Helen Bowen (staff)" userId="S::helen.bowen@nottingham.ac.uk::09e64f8d-586c-4195-89c5-9dd8aec061a0" providerId="AD" clId="Web-{C7383D35-3781-86B6-5CFF-2EF5D1DA12F8}" dt="2024-07-02T08:24:34.201" v="21"/>
        <pc:sldMkLst>
          <pc:docMk/>
          <pc:sldMk cId="3252982901" sldId="259"/>
        </pc:sldMkLst>
        <pc:cxnChg chg="mod">
          <ac:chgData name="Helen Bowen (staff)" userId="S::helen.bowen@nottingham.ac.uk::09e64f8d-586c-4195-89c5-9dd8aec061a0" providerId="AD" clId="Web-{C7383D35-3781-86B6-5CFF-2EF5D1DA12F8}" dt="2024-07-02T08:15:22.450" v="9" actId="14100"/>
          <ac:cxnSpMkLst>
            <pc:docMk/>
            <pc:sldMk cId="3252982901" sldId="259"/>
            <ac:cxnSpMk id="479" creationId="{3BAEC8A8-FC97-911C-CE8F-5A64CEF79B1E}"/>
          </ac:cxnSpMkLst>
        </pc:cxnChg>
        <pc:extLst>
          <p:ext xmlns:p="http://schemas.openxmlformats.org/presentationml/2006/main" uri="{D6D511B9-2390-475A-947B-AFAB55BFBCF1}">
            <pc226:cmChg xmlns:pc226="http://schemas.microsoft.com/office/powerpoint/2022/06/main/command" chg="add">
              <pc226:chgData name="Helen Bowen (staff)" userId="S::helen.bowen@nottingham.ac.uk::09e64f8d-586c-4195-89c5-9dd8aec061a0" providerId="AD" clId="Web-{C7383D35-3781-86B6-5CFF-2EF5D1DA12F8}" dt="2024-07-02T08:19:20.957" v="13"/>
              <pc2:cmMkLst xmlns:pc2="http://schemas.microsoft.com/office/powerpoint/2019/9/main/command">
                <pc:docMk/>
                <pc:sldMk cId="3252982901" sldId="259"/>
                <pc2:cmMk id="{52F46E00-AAF5-44EF-9271-063CA218C8E5}"/>
              </pc2:cmMkLst>
            </pc226:cmChg>
            <pc226:cmChg xmlns:pc226="http://schemas.microsoft.com/office/powerpoint/2022/06/main/command" chg="add mod">
              <pc226:chgData name="Helen Bowen (staff)" userId="S::helen.bowen@nottingham.ac.uk::09e64f8d-586c-4195-89c5-9dd8aec061a0" providerId="AD" clId="Web-{C7383D35-3781-86B6-5CFF-2EF5D1DA12F8}" dt="2024-07-02T08:24:34.201" v="21"/>
              <pc2:cmMkLst xmlns:pc2="http://schemas.microsoft.com/office/powerpoint/2019/9/main/command">
                <pc:docMk/>
                <pc:sldMk cId="3252982901" sldId="259"/>
                <pc2:cmMk id="{B4C8048B-29DB-4C18-8914-6B14589C8581}"/>
              </pc2:cmMkLst>
            </pc226:cmChg>
          </p:ext>
        </pc:extLst>
      </pc:sldChg>
      <pc:sldChg chg="modSp addCm">
        <pc:chgData name="Helen Bowen (staff)" userId="S::helen.bowen@nottingham.ac.uk::09e64f8d-586c-4195-89c5-9dd8aec061a0" providerId="AD" clId="Web-{C7383D35-3781-86B6-5CFF-2EF5D1DA12F8}" dt="2024-07-02T08:20:31.522" v="18" actId="20577"/>
        <pc:sldMkLst>
          <pc:docMk/>
          <pc:sldMk cId="540815092" sldId="260"/>
        </pc:sldMkLst>
        <pc:spChg chg="mod">
          <ac:chgData name="Helen Bowen (staff)" userId="S::helen.bowen@nottingham.ac.uk::09e64f8d-586c-4195-89c5-9dd8aec061a0" providerId="AD" clId="Web-{C7383D35-3781-86B6-5CFF-2EF5D1DA12F8}" dt="2024-07-02T08:20:26.428" v="16" actId="20577"/>
          <ac:spMkLst>
            <pc:docMk/>
            <pc:sldMk cId="540815092" sldId="260"/>
            <ac:spMk id="10" creationId="{D4768A23-1929-2CBC-1627-82D498A30B02}"/>
          </ac:spMkLst>
        </pc:spChg>
        <pc:spChg chg="mod">
          <ac:chgData name="Helen Bowen (staff)" userId="S::helen.bowen@nottingham.ac.uk::09e64f8d-586c-4195-89c5-9dd8aec061a0" providerId="AD" clId="Web-{C7383D35-3781-86B6-5CFF-2EF5D1DA12F8}" dt="2024-07-02T08:20:31.522" v="18" actId="20577"/>
          <ac:spMkLst>
            <pc:docMk/>
            <pc:sldMk cId="540815092" sldId="260"/>
            <ac:spMk id="12" creationId="{4BCE8D5C-151E-553D-51FD-2DAC0AE4103F}"/>
          </ac:spMkLst>
        </pc:spChg>
        <pc:extLst>
          <p:ext xmlns:p="http://schemas.openxmlformats.org/presentationml/2006/main" uri="{D6D511B9-2390-475A-947B-AFAB55BFBCF1}">
            <pc226:cmChg xmlns:pc226="http://schemas.microsoft.com/office/powerpoint/2022/06/main/command" chg="add">
              <pc226:chgData name="Helen Bowen (staff)" userId="S::helen.bowen@nottingham.ac.uk::09e64f8d-586c-4195-89c5-9dd8aec061a0" providerId="AD" clId="Web-{C7383D35-3781-86B6-5CFF-2EF5D1DA12F8}" dt="2024-07-02T08:19:00.550" v="12"/>
              <pc2:cmMkLst xmlns:pc2="http://schemas.microsoft.com/office/powerpoint/2019/9/main/command">
                <pc:docMk/>
                <pc:sldMk cId="540815092" sldId="260"/>
                <pc2:cmMk id="{8172BD0B-4A8E-4A84-AFCC-D59F9D3A751E}"/>
              </pc2:cmMkLst>
            </pc226:cmChg>
          </p:ext>
        </pc:extLst>
      </pc:sldChg>
      <pc:sldChg chg="modCm">
        <pc:chgData name="Helen Bowen (staff)" userId="S::helen.bowen@nottingham.ac.uk::09e64f8d-586c-4195-89c5-9dd8aec061a0" providerId="AD" clId="Web-{C7383D35-3781-86B6-5CFF-2EF5D1DA12F8}" dt="2024-07-02T08:27:43.816" v="22"/>
        <pc:sldMkLst>
          <pc:docMk/>
          <pc:sldMk cId="42606681" sldId="261"/>
        </pc:sldMkLst>
        <pc:extLst>
          <p:ext xmlns:p="http://schemas.openxmlformats.org/presentationml/2006/main" uri="{D6D511B9-2390-475A-947B-AFAB55BFBCF1}">
            <pc226:cmChg xmlns:pc226="http://schemas.microsoft.com/office/powerpoint/2022/06/main/command" chg="">
              <pc226:chgData name="Helen Bowen (staff)" userId="S::helen.bowen@nottingham.ac.uk::09e64f8d-586c-4195-89c5-9dd8aec061a0" providerId="AD" clId="Web-{C7383D35-3781-86B6-5CFF-2EF5D1DA12F8}" dt="2024-07-02T08:27:43.816" v="22"/>
              <pc2:cmMkLst xmlns:pc2="http://schemas.microsoft.com/office/powerpoint/2019/9/main/command">
                <pc:docMk/>
                <pc:sldMk cId="42606681" sldId="261"/>
                <pc2:cmMk id="{80D984E1-8D83-41A7-AF3A-286E268B2CA8}"/>
              </pc2:cmMkLst>
              <pc226:cmRplyChg chg="add">
                <pc226:chgData name="Helen Bowen (staff)" userId="S::helen.bowen@nottingham.ac.uk::09e64f8d-586c-4195-89c5-9dd8aec061a0" providerId="AD" clId="Web-{C7383D35-3781-86B6-5CFF-2EF5D1DA12F8}" dt="2024-07-02T08:27:43.816" v="22"/>
                <pc2:cmRplyMkLst xmlns:pc2="http://schemas.microsoft.com/office/powerpoint/2019/9/main/command">
                  <pc:docMk/>
                  <pc:sldMk cId="42606681" sldId="261"/>
                  <pc2:cmMk id="{80D984E1-8D83-41A7-AF3A-286E268B2CA8}"/>
                  <pc2:cmRplyMk id="{316F2362-6420-450C-B40C-29C65F319043}"/>
                </pc2:cmRplyMkLst>
              </pc226:cmRplyChg>
              <pc226:cmRplyChg chg="add">
                <pc226:chgData name="Helen Bowen (staff)" userId="S::helen.bowen@nottingham.ac.uk::09e64f8d-586c-4195-89c5-9dd8aec061a0" providerId="AD" clId="Web-{C7383D35-3781-86B6-5CFF-2EF5D1DA12F8}" dt="2024-07-02T08:05:48.870" v="2"/>
                <pc2:cmRplyMkLst xmlns:pc2="http://schemas.microsoft.com/office/powerpoint/2019/9/main/command">
                  <pc:docMk/>
                  <pc:sldMk cId="42606681" sldId="261"/>
                  <pc2:cmMk id="{80D984E1-8D83-41A7-AF3A-286E268B2CA8}"/>
                  <pc2:cmRplyMk id="{609CD664-8575-4719-AE74-C21E2A77070D}"/>
                </pc2:cmRplyMkLst>
              </pc226:cmRplyChg>
              <pc226:cmRplyChg chg="mod modRxn">
                <pc226:chgData name="Helen Bowen (staff)" userId="S::helen.bowen@nottingham.ac.uk::09e64f8d-586c-4195-89c5-9dd8aec061a0" providerId="AD" clId="Web-{C7383D35-3781-86B6-5CFF-2EF5D1DA12F8}" dt="2024-07-02T08:04:57.540" v="1"/>
                <pc2:cmRplyMkLst xmlns:pc2="http://schemas.microsoft.com/office/powerpoint/2019/9/main/command">
                  <pc:docMk/>
                  <pc:sldMk cId="42606681" sldId="261"/>
                  <pc2:cmMk id="{80D984E1-8D83-41A7-AF3A-286E268B2CA8}"/>
                  <pc2:cmRplyMk id="{A8DDD5BD-58B3-40EB-8B59-94E0CAD9EC2F}"/>
                </pc2:cmRplyMkLst>
              </pc226:cmRplyChg>
            </pc226:cmChg>
          </p:ext>
        </pc:extLst>
      </pc:sldChg>
    </pc:docChg>
  </pc:docChgLst>
  <pc:docChgLst>
    <pc:chgData name="Roxanne Cousins (staff)" userId="4388bfe6-e316-4db7-9424-a8faf0c3c8b0" providerId="ADAL" clId="{98762747-3F4C-45F3-9BCD-EBB43093A212}"/>
    <pc:docChg chg="custSel modSld">
      <pc:chgData name="Roxanne Cousins (staff)" userId="4388bfe6-e316-4db7-9424-a8faf0c3c8b0" providerId="ADAL" clId="{98762747-3F4C-45F3-9BCD-EBB43093A212}" dt="2024-07-10T17:05:48.047" v="735" actId="20577"/>
      <pc:docMkLst>
        <pc:docMk/>
      </pc:docMkLst>
      <pc:sldChg chg="addSp delSp modSp mod modCm">
        <pc:chgData name="Roxanne Cousins (staff)" userId="4388bfe6-e316-4db7-9424-a8faf0c3c8b0" providerId="ADAL" clId="{98762747-3F4C-45F3-9BCD-EBB43093A212}" dt="2024-07-10T16:51:49.149" v="468" actId="20577"/>
        <pc:sldMkLst>
          <pc:docMk/>
          <pc:sldMk cId="4017318120" sldId="258"/>
        </pc:sldMkLst>
        <pc:spChg chg="mod">
          <ac:chgData name="Roxanne Cousins (staff)" userId="4388bfe6-e316-4db7-9424-a8faf0c3c8b0" providerId="ADAL" clId="{98762747-3F4C-45F3-9BCD-EBB43093A212}" dt="2024-07-10T16:39:55.665" v="192" actId="1076"/>
          <ac:spMkLst>
            <pc:docMk/>
            <pc:sldMk cId="4017318120" sldId="258"/>
            <ac:spMk id="10" creationId="{D4768A23-1929-2CBC-1627-82D498A30B02}"/>
          </ac:spMkLst>
        </pc:spChg>
        <pc:spChg chg="mod">
          <ac:chgData name="Roxanne Cousins (staff)" userId="4388bfe6-e316-4db7-9424-a8faf0c3c8b0" providerId="ADAL" clId="{98762747-3F4C-45F3-9BCD-EBB43093A212}" dt="2024-07-10T16:49:06.692" v="416" actId="20577"/>
          <ac:spMkLst>
            <pc:docMk/>
            <pc:sldMk cId="4017318120" sldId="258"/>
            <ac:spMk id="12" creationId="{4BCE8D5C-151E-553D-51FD-2DAC0AE4103F}"/>
          </ac:spMkLst>
        </pc:spChg>
        <pc:spChg chg="mod">
          <ac:chgData name="Roxanne Cousins (staff)" userId="4388bfe6-e316-4db7-9424-a8faf0c3c8b0" providerId="ADAL" clId="{98762747-3F4C-45F3-9BCD-EBB43093A212}" dt="2024-07-10T16:47:19.860" v="396" actId="20577"/>
          <ac:spMkLst>
            <pc:docMk/>
            <pc:sldMk cId="4017318120" sldId="258"/>
            <ac:spMk id="14" creationId="{1A1F9D99-CBEC-46E8-1952-6BF9052ADAFC}"/>
          </ac:spMkLst>
        </pc:spChg>
        <pc:spChg chg="mod">
          <ac:chgData name="Roxanne Cousins (staff)" userId="4388bfe6-e316-4db7-9424-a8faf0c3c8b0" providerId="ADAL" clId="{98762747-3F4C-45F3-9BCD-EBB43093A212}" dt="2024-07-10T16:51:49.149" v="468" actId="20577"/>
          <ac:spMkLst>
            <pc:docMk/>
            <pc:sldMk cId="4017318120" sldId="258"/>
            <ac:spMk id="15" creationId="{0F911ED3-039E-70DD-E426-9997C2400606}"/>
          </ac:spMkLst>
        </pc:spChg>
        <pc:spChg chg="mod">
          <ac:chgData name="Roxanne Cousins (staff)" userId="4388bfe6-e316-4db7-9424-a8faf0c3c8b0" providerId="ADAL" clId="{98762747-3F4C-45F3-9BCD-EBB43093A212}" dt="2024-07-10T16:47:22.251" v="398" actId="20577"/>
          <ac:spMkLst>
            <pc:docMk/>
            <pc:sldMk cId="4017318120" sldId="258"/>
            <ac:spMk id="18" creationId="{C38A63D5-6B87-D556-DFF9-3E2609BA3C9B}"/>
          </ac:spMkLst>
        </pc:spChg>
        <pc:spChg chg="mod">
          <ac:chgData name="Roxanne Cousins (staff)" userId="4388bfe6-e316-4db7-9424-a8faf0c3c8b0" providerId="ADAL" clId="{98762747-3F4C-45F3-9BCD-EBB43093A212}" dt="2024-07-10T16:47:37.439" v="401" actId="20577"/>
          <ac:spMkLst>
            <pc:docMk/>
            <pc:sldMk cId="4017318120" sldId="258"/>
            <ac:spMk id="19" creationId="{7ABA32F5-B903-C34C-9B66-7A4070E6EF5C}"/>
          </ac:spMkLst>
        </pc:spChg>
        <pc:spChg chg="mod">
          <ac:chgData name="Roxanne Cousins (staff)" userId="4388bfe6-e316-4db7-9424-a8faf0c3c8b0" providerId="ADAL" clId="{98762747-3F4C-45F3-9BCD-EBB43093A212}" dt="2024-07-10T16:38:11.496" v="84" actId="14100"/>
          <ac:spMkLst>
            <pc:docMk/>
            <pc:sldMk cId="4017318120" sldId="258"/>
            <ac:spMk id="21" creationId="{BFC71063-4EFD-3654-CDF5-A43F78B87027}"/>
          </ac:spMkLst>
        </pc:spChg>
        <pc:spChg chg="add mod">
          <ac:chgData name="Roxanne Cousins (staff)" userId="4388bfe6-e316-4db7-9424-a8faf0c3c8b0" providerId="ADAL" clId="{98762747-3F4C-45F3-9BCD-EBB43093A212}" dt="2024-07-10T16:44:00.949" v="354" actId="14100"/>
          <ac:spMkLst>
            <pc:docMk/>
            <pc:sldMk cId="4017318120" sldId="258"/>
            <ac:spMk id="26" creationId="{79B6B9AC-C3AD-DB5A-00AE-5523E7CF75C0}"/>
          </ac:spMkLst>
        </pc:spChg>
        <pc:spChg chg="mod">
          <ac:chgData name="Roxanne Cousins (staff)" userId="4388bfe6-e316-4db7-9424-a8faf0c3c8b0" providerId="ADAL" clId="{98762747-3F4C-45F3-9BCD-EBB43093A212}" dt="2024-07-10T16:39:39.781" v="191" actId="1076"/>
          <ac:spMkLst>
            <pc:docMk/>
            <pc:sldMk cId="4017318120" sldId="258"/>
            <ac:spMk id="135" creationId="{2592883D-5B08-A9B5-7EDA-FA72EF3488A2}"/>
          </ac:spMkLst>
        </pc:spChg>
        <pc:spChg chg="mod">
          <ac:chgData name="Roxanne Cousins (staff)" userId="4388bfe6-e316-4db7-9424-a8faf0c3c8b0" providerId="ADAL" clId="{98762747-3F4C-45F3-9BCD-EBB43093A212}" dt="2024-07-10T16:44:05.459" v="355" actId="1076"/>
          <ac:spMkLst>
            <pc:docMk/>
            <pc:sldMk cId="4017318120" sldId="258"/>
            <ac:spMk id="426" creationId="{97C753ED-F74C-B222-A973-414EA52551DB}"/>
          </ac:spMkLst>
        </pc:spChg>
        <pc:spChg chg="mod">
          <ac:chgData name="Roxanne Cousins (staff)" userId="4388bfe6-e316-4db7-9424-a8faf0c3c8b0" providerId="ADAL" clId="{98762747-3F4C-45F3-9BCD-EBB43093A212}" dt="2024-07-10T16:43:15.089" v="353" actId="1076"/>
          <ac:spMkLst>
            <pc:docMk/>
            <pc:sldMk cId="4017318120" sldId="258"/>
            <ac:spMk id="428" creationId="{211E90D6-DEEB-63B7-EB6A-ACCDF82A525F}"/>
          </ac:spMkLst>
        </pc:spChg>
        <pc:spChg chg="mod">
          <ac:chgData name="Roxanne Cousins (staff)" userId="4388bfe6-e316-4db7-9424-a8faf0c3c8b0" providerId="ADAL" clId="{98762747-3F4C-45F3-9BCD-EBB43093A212}" dt="2024-07-10T16:46:27.108" v="388" actId="1076"/>
          <ac:spMkLst>
            <pc:docMk/>
            <pc:sldMk cId="4017318120" sldId="258"/>
            <ac:spMk id="429" creationId="{23ECD78C-3FF2-5BC3-AD27-80093BBD7850}"/>
          </ac:spMkLst>
        </pc:spChg>
        <pc:spChg chg="add mod">
          <ac:chgData name="Roxanne Cousins (staff)" userId="4388bfe6-e316-4db7-9424-a8faf0c3c8b0" providerId="ADAL" clId="{98762747-3F4C-45F3-9BCD-EBB43093A212}" dt="2024-07-10T16:46:34.128" v="390" actId="1076"/>
          <ac:spMkLst>
            <pc:docMk/>
            <pc:sldMk cId="4017318120" sldId="258"/>
            <ac:spMk id="450" creationId="{DC9C75A2-8D04-F067-6A9D-F55CEE5B3B97}"/>
          </ac:spMkLst>
        </pc:spChg>
        <pc:spChg chg="add mod">
          <ac:chgData name="Roxanne Cousins (staff)" userId="4388bfe6-e316-4db7-9424-a8faf0c3c8b0" providerId="ADAL" clId="{98762747-3F4C-45F3-9BCD-EBB43093A212}" dt="2024-07-10T16:50:49.263" v="425" actId="1076"/>
          <ac:spMkLst>
            <pc:docMk/>
            <pc:sldMk cId="4017318120" sldId="258"/>
            <ac:spMk id="459" creationId="{C1ADC74B-CED0-DF62-E5CA-5822D11ED4DB}"/>
          </ac:spMkLst>
        </pc:spChg>
        <pc:spChg chg="mod">
          <ac:chgData name="Roxanne Cousins (staff)" userId="4388bfe6-e316-4db7-9424-a8faf0c3c8b0" providerId="ADAL" clId="{98762747-3F4C-45F3-9BCD-EBB43093A212}" dt="2024-07-10T16:50:10.076" v="423" actId="20577"/>
          <ac:spMkLst>
            <pc:docMk/>
            <pc:sldMk cId="4017318120" sldId="258"/>
            <ac:spMk id="564" creationId="{53EC391D-7C77-0224-2036-7D20500F33C3}"/>
          </ac:spMkLst>
        </pc:spChg>
        <pc:spChg chg="mod">
          <ac:chgData name="Roxanne Cousins (staff)" userId="4388bfe6-e316-4db7-9424-a8faf0c3c8b0" providerId="ADAL" clId="{98762747-3F4C-45F3-9BCD-EBB43093A212}" dt="2024-07-10T16:48:29.244" v="413" actId="1076"/>
          <ac:spMkLst>
            <pc:docMk/>
            <pc:sldMk cId="4017318120" sldId="258"/>
            <ac:spMk id="663" creationId="{A9A6C4BE-6719-3CFA-31D0-5CAC9E31D033}"/>
          </ac:spMkLst>
        </pc:spChg>
        <pc:cxnChg chg="add mod">
          <ac:chgData name="Roxanne Cousins (staff)" userId="4388bfe6-e316-4db7-9424-a8faf0c3c8b0" providerId="ADAL" clId="{98762747-3F4C-45F3-9BCD-EBB43093A212}" dt="2024-07-10T16:46:22.075" v="387" actId="14100"/>
          <ac:cxnSpMkLst>
            <pc:docMk/>
            <pc:sldMk cId="4017318120" sldId="258"/>
            <ac:cxnSpMk id="33" creationId="{23C6E6CD-420B-4658-FEE7-5C16C99D2240}"/>
          </ac:cxnSpMkLst>
        </pc:cxnChg>
        <pc:cxnChg chg="add del mod">
          <ac:chgData name="Roxanne Cousins (staff)" userId="4388bfe6-e316-4db7-9424-a8faf0c3c8b0" providerId="ADAL" clId="{98762747-3F4C-45F3-9BCD-EBB43093A212}" dt="2024-07-10T16:44:31.741" v="362" actId="478"/>
          <ac:cxnSpMkLst>
            <pc:docMk/>
            <pc:sldMk cId="4017318120" sldId="258"/>
            <ac:cxnSpMk id="43" creationId="{C3E1EAEA-8415-3D7B-431C-480E89CCF57A}"/>
          </ac:cxnSpMkLst>
        </pc:cxnChg>
        <pc:cxnChg chg="add del mod">
          <ac:chgData name="Roxanne Cousins (staff)" userId="4388bfe6-e316-4db7-9424-a8faf0c3c8b0" providerId="ADAL" clId="{98762747-3F4C-45F3-9BCD-EBB43093A212}" dt="2024-07-10T16:45:21.040" v="371" actId="478"/>
          <ac:cxnSpMkLst>
            <pc:docMk/>
            <pc:sldMk cId="4017318120" sldId="258"/>
            <ac:cxnSpMk id="49" creationId="{95EA6CE9-1E60-C854-F899-B64E37A8FBD9}"/>
          </ac:cxnSpMkLst>
        </pc:cxnChg>
        <pc:cxnChg chg="add mod">
          <ac:chgData name="Roxanne Cousins (staff)" userId="4388bfe6-e316-4db7-9424-a8faf0c3c8b0" providerId="ADAL" clId="{98762747-3F4C-45F3-9BCD-EBB43093A212}" dt="2024-07-10T16:45:56.963" v="379" actId="14100"/>
          <ac:cxnSpMkLst>
            <pc:docMk/>
            <pc:sldMk cId="4017318120" sldId="258"/>
            <ac:cxnSpMk id="56" creationId="{89FB1868-80D8-2795-23D8-587D7A1FB028}"/>
          </ac:cxnSpMkLst>
        </pc:cxnChg>
        <pc:cxnChg chg="add del mod">
          <ac:chgData name="Roxanne Cousins (staff)" userId="4388bfe6-e316-4db7-9424-a8faf0c3c8b0" providerId="ADAL" clId="{98762747-3F4C-45F3-9BCD-EBB43093A212}" dt="2024-07-10T16:46:03.654" v="382" actId="478"/>
          <ac:cxnSpMkLst>
            <pc:docMk/>
            <pc:sldMk cId="4017318120" sldId="258"/>
            <ac:cxnSpMk id="60" creationId="{49A4E013-03E8-473A-6C8C-6C860128C068}"/>
          </ac:cxnSpMkLst>
        </pc:cxnChg>
        <pc:cxnChg chg="add mod">
          <ac:chgData name="Roxanne Cousins (staff)" userId="4388bfe6-e316-4db7-9424-a8faf0c3c8b0" providerId="ADAL" clId="{98762747-3F4C-45F3-9BCD-EBB43093A212}" dt="2024-07-10T16:46:17.278" v="386" actId="1582"/>
          <ac:cxnSpMkLst>
            <pc:docMk/>
            <pc:sldMk cId="4017318120" sldId="258"/>
            <ac:cxnSpMk id="62" creationId="{871132AD-1562-09E1-062A-6C174BE26BF0}"/>
          </ac:cxnSpMkLst>
        </pc:cxnChg>
        <pc:cxnChg chg="mod">
          <ac:chgData name="Roxanne Cousins (staff)" userId="4388bfe6-e316-4db7-9424-a8faf0c3c8b0" providerId="ADAL" clId="{98762747-3F4C-45F3-9BCD-EBB43093A212}" dt="2024-07-10T16:44:00.949" v="354" actId="14100"/>
          <ac:cxnSpMkLst>
            <pc:docMk/>
            <pc:sldMk cId="4017318120" sldId="258"/>
            <ac:cxnSpMk id="398" creationId="{F4A5BDF0-FDEC-3598-9EE0-735F833104A5}"/>
          </ac:cxnSpMkLst>
        </pc:cxnChg>
        <pc:cxnChg chg="mod">
          <ac:chgData name="Roxanne Cousins (staff)" userId="4388bfe6-e316-4db7-9424-a8faf0c3c8b0" providerId="ADAL" clId="{98762747-3F4C-45F3-9BCD-EBB43093A212}" dt="2024-07-10T16:40:31.623" v="194" actId="14100"/>
          <ac:cxnSpMkLst>
            <pc:docMk/>
            <pc:sldMk cId="4017318120" sldId="258"/>
            <ac:cxnSpMk id="449" creationId="{9D38B970-FFE0-3AFD-41A0-E01DC8435115}"/>
          </ac:cxnSpMkLst>
        </pc:cxnChg>
        <pc:cxnChg chg="add del mod">
          <ac:chgData name="Roxanne Cousins (staff)" userId="4388bfe6-e316-4db7-9424-a8faf0c3c8b0" providerId="ADAL" clId="{98762747-3F4C-45F3-9BCD-EBB43093A212}" dt="2024-07-10T16:48:12.467" v="409" actId="478"/>
          <ac:cxnSpMkLst>
            <pc:docMk/>
            <pc:sldMk cId="4017318120" sldId="258"/>
            <ac:cxnSpMk id="452" creationId="{14FFD6FE-1176-4945-D386-A66969351E64}"/>
          </ac:cxnSpMkLst>
        </pc:cxnChg>
        <pc:cxnChg chg="add mod">
          <ac:chgData name="Roxanne Cousins (staff)" userId="4388bfe6-e316-4db7-9424-a8faf0c3c8b0" providerId="ADAL" clId="{98762747-3F4C-45F3-9BCD-EBB43093A212}" dt="2024-07-10T16:48:35.189" v="415" actId="1582"/>
          <ac:cxnSpMkLst>
            <pc:docMk/>
            <pc:sldMk cId="4017318120" sldId="258"/>
            <ac:cxnSpMk id="455" creationId="{E4A351E2-D78C-0D51-4595-68BFD0485B7A}"/>
          </ac:cxnSpMkLst>
        </pc:cxnChg>
        <pc:cxnChg chg="mod">
          <ac:chgData name="Roxanne Cousins (staff)" userId="4388bfe6-e316-4db7-9424-a8faf0c3c8b0" providerId="ADAL" clId="{98762747-3F4C-45F3-9BCD-EBB43093A212}" dt="2024-07-10T16:47:50.028" v="402" actId="14100"/>
          <ac:cxnSpMkLst>
            <pc:docMk/>
            <pc:sldMk cId="4017318120" sldId="258"/>
            <ac:cxnSpMk id="499" creationId="{5AA7D868-D1D2-55F2-479E-9C22678674A2}"/>
          </ac:cxnSpMkLst>
        </pc:cxnChg>
        <pc:cxnChg chg="mod">
          <ac:chgData name="Roxanne Cousins (staff)" userId="4388bfe6-e316-4db7-9424-a8faf0c3c8b0" providerId="ADAL" clId="{98762747-3F4C-45F3-9BCD-EBB43093A212}" dt="2024-07-10T16:39:55.665" v="192" actId="1076"/>
          <ac:cxnSpMkLst>
            <pc:docMk/>
            <pc:sldMk cId="4017318120" sldId="258"/>
            <ac:cxnSpMk id="525" creationId="{E966FA1C-8FE1-0AD9-DC53-1359525C8883}"/>
          </ac:cxnSpMkLst>
        </pc:cxnChg>
        <pc:cxnChg chg="mod">
          <ac:chgData name="Roxanne Cousins (staff)" userId="4388bfe6-e316-4db7-9424-a8faf0c3c8b0" providerId="ADAL" clId="{98762747-3F4C-45F3-9BCD-EBB43093A212}" dt="2024-07-10T16:39:59.558" v="193" actId="14100"/>
          <ac:cxnSpMkLst>
            <pc:docMk/>
            <pc:sldMk cId="4017318120" sldId="258"/>
            <ac:cxnSpMk id="542" creationId="{ABA88939-7294-A6EE-80F9-C61E5E729142}"/>
          </ac:cxnSpMkLst>
        </pc:cxnChg>
        <pc:cxnChg chg="mod">
          <ac:chgData name="Roxanne Cousins (staff)" userId="4388bfe6-e316-4db7-9424-a8faf0c3c8b0" providerId="ADAL" clId="{98762747-3F4C-45F3-9BCD-EBB43093A212}" dt="2024-07-10T16:39:55.665" v="192" actId="1076"/>
          <ac:cxnSpMkLst>
            <pc:docMk/>
            <pc:sldMk cId="4017318120" sldId="258"/>
            <ac:cxnSpMk id="547" creationId="{0A75B871-62A9-7CF7-DBC0-9D2FD577162D}"/>
          </ac:cxnSpMkLst>
        </pc:cxnChg>
        <pc:cxnChg chg="mod">
          <ac:chgData name="Roxanne Cousins (staff)" userId="4388bfe6-e316-4db7-9424-a8faf0c3c8b0" providerId="ADAL" clId="{98762747-3F4C-45F3-9BCD-EBB43093A212}" dt="2024-07-10T16:38:11.496" v="84" actId="14100"/>
          <ac:cxnSpMkLst>
            <pc:docMk/>
            <pc:sldMk cId="4017318120" sldId="258"/>
            <ac:cxnSpMk id="659" creationId="{759E5515-E815-42DD-93EF-1A4BFD728435}"/>
          </ac:cxnSpMkLst>
        </pc:cxnChg>
        <pc:cxnChg chg="del mod">
          <ac:chgData name="Roxanne Cousins (staff)" userId="4388bfe6-e316-4db7-9424-a8faf0c3c8b0" providerId="ADAL" clId="{98762747-3F4C-45F3-9BCD-EBB43093A212}" dt="2024-07-10T16:47:59.642" v="403" actId="478"/>
          <ac:cxnSpMkLst>
            <pc:docMk/>
            <pc:sldMk cId="4017318120" sldId="258"/>
            <ac:cxnSpMk id="664" creationId="{8982280E-57C3-120E-2108-28E235D01BDE}"/>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98762747-3F4C-45F3-9BCD-EBB43093A212}" dt="2024-07-10T16:51:49.149" v="468" actId="20577"/>
              <pc2:cmMkLst xmlns:pc2="http://schemas.microsoft.com/office/powerpoint/2019/9/main/command">
                <pc:docMk/>
                <pc:sldMk cId="4017318120" sldId="258"/>
                <pc2:cmMk id="{60A6FC25-1C7E-4B27-8851-5B0D6C30BF20}"/>
              </pc2:cmMkLst>
            </pc226:cmChg>
          </p:ext>
        </pc:extLst>
      </pc:sldChg>
      <pc:sldChg chg="modSp mod">
        <pc:chgData name="Roxanne Cousins (staff)" userId="4388bfe6-e316-4db7-9424-a8faf0c3c8b0" providerId="ADAL" clId="{98762747-3F4C-45F3-9BCD-EBB43093A212}" dt="2024-07-10T16:54:22.608" v="499" actId="1076"/>
        <pc:sldMkLst>
          <pc:docMk/>
          <pc:sldMk cId="3252982901" sldId="259"/>
        </pc:sldMkLst>
        <pc:spChg chg="mod">
          <ac:chgData name="Roxanne Cousins (staff)" userId="4388bfe6-e316-4db7-9424-a8faf0c3c8b0" providerId="ADAL" clId="{98762747-3F4C-45F3-9BCD-EBB43093A212}" dt="2024-07-10T16:53:29.912" v="495" actId="5793"/>
          <ac:spMkLst>
            <pc:docMk/>
            <pc:sldMk cId="3252982901" sldId="259"/>
            <ac:spMk id="5" creationId="{68A69BCC-D3B0-6DB4-2BBC-34791BF7757B}"/>
          </ac:spMkLst>
        </pc:spChg>
        <pc:spChg chg="mod">
          <ac:chgData name="Roxanne Cousins (staff)" userId="4388bfe6-e316-4db7-9424-a8faf0c3c8b0" providerId="ADAL" clId="{98762747-3F4C-45F3-9BCD-EBB43093A212}" dt="2024-07-10T16:52:49.574" v="482" actId="20577"/>
          <ac:spMkLst>
            <pc:docMk/>
            <pc:sldMk cId="3252982901" sldId="259"/>
            <ac:spMk id="14" creationId="{1A1F9D99-CBEC-46E8-1952-6BF9052ADAFC}"/>
          </ac:spMkLst>
        </pc:spChg>
        <pc:spChg chg="mod">
          <ac:chgData name="Roxanne Cousins (staff)" userId="4388bfe6-e316-4db7-9424-a8faf0c3c8b0" providerId="ADAL" clId="{98762747-3F4C-45F3-9BCD-EBB43093A212}" dt="2024-07-10T16:53:05.282" v="487" actId="20577"/>
          <ac:spMkLst>
            <pc:docMk/>
            <pc:sldMk cId="3252982901" sldId="259"/>
            <ac:spMk id="18" creationId="{C38A63D5-6B87-D556-DFF9-3E2609BA3C9B}"/>
          </ac:spMkLst>
        </pc:spChg>
        <pc:spChg chg="mod">
          <ac:chgData name="Roxanne Cousins (staff)" userId="4388bfe6-e316-4db7-9424-a8faf0c3c8b0" providerId="ADAL" clId="{98762747-3F4C-45F3-9BCD-EBB43093A212}" dt="2024-07-10T16:53:15.536" v="490" actId="20577"/>
          <ac:spMkLst>
            <pc:docMk/>
            <pc:sldMk cId="3252982901" sldId="259"/>
            <ac:spMk id="19" creationId="{7ABA32F5-B903-C34C-9B66-7A4070E6EF5C}"/>
          </ac:spMkLst>
        </pc:spChg>
        <pc:spChg chg="mod">
          <ac:chgData name="Roxanne Cousins (staff)" userId="4388bfe6-e316-4db7-9424-a8faf0c3c8b0" providerId="ADAL" clId="{98762747-3F4C-45F3-9BCD-EBB43093A212}" dt="2024-07-10T16:54:22.608" v="499" actId="1076"/>
          <ac:spMkLst>
            <pc:docMk/>
            <pc:sldMk cId="3252982901" sldId="259"/>
            <ac:spMk id="455" creationId="{38808085-0320-38D2-023F-85184F74F803}"/>
          </ac:spMkLst>
        </pc:spChg>
        <pc:spChg chg="mod">
          <ac:chgData name="Roxanne Cousins (staff)" userId="4388bfe6-e316-4db7-9424-a8faf0c3c8b0" providerId="ADAL" clId="{98762747-3F4C-45F3-9BCD-EBB43093A212}" dt="2024-07-10T16:52:35.411" v="477" actId="1076"/>
          <ac:spMkLst>
            <pc:docMk/>
            <pc:sldMk cId="3252982901" sldId="259"/>
            <ac:spMk id="503" creationId="{261FFE94-6480-AD5F-32B5-0CE2B87E294E}"/>
          </ac:spMkLst>
        </pc:spChg>
        <pc:cxnChg chg="mod">
          <ac:chgData name="Roxanne Cousins (staff)" userId="4388bfe6-e316-4db7-9424-a8faf0c3c8b0" providerId="ADAL" clId="{98762747-3F4C-45F3-9BCD-EBB43093A212}" dt="2024-07-10T16:53:21.823" v="492" actId="1038"/>
          <ac:cxnSpMkLst>
            <pc:docMk/>
            <pc:sldMk cId="3252982901" sldId="259"/>
            <ac:cxnSpMk id="47" creationId="{13D1E905-9E06-5F4F-A687-57138ADE6175}"/>
          </ac:cxnSpMkLst>
        </pc:cxnChg>
        <pc:cxnChg chg="mod">
          <ac:chgData name="Roxanne Cousins (staff)" userId="4388bfe6-e316-4db7-9424-a8faf0c3c8b0" providerId="ADAL" clId="{98762747-3F4C-45F3-9BCD-EBB43093A212}" dt="2024-07-10T16:53:20.425" v="491" actId="1038"/>
          <ac:cxnSpMkLst>
            <pc:docMk/>
            <pc:sldMk cId="3252982901" sldId="259"/>
            <ac:cxnSpMk id="53" creationId="{A91C91DD-18A4-3704-4C1D-7D9E7ABAB2FE}"/>
          </ac:cxnSpMkLst>
        </pc:cxnChg>
        <pc:cxnChg chg="mod">
          <ac:chgData name="Roxanne Cousins (staff)" userId="4388bfe6-e316-4db7-9424-a8faf0c3c8b0" providerId="ADAL" clId="{98762747-3F4C-45F3-9BCD-EBB43093A212}" dt="2024-07-10T16:54:22.608" v="499" actId="1076"/>
          <ac:cxnSpMkLst>
            <pc:docMk/>
            <pc:sldMk cId="3252982901" sldId="259"/>
            <ac:cxnSpMk id="459" creationId="{E02BDDF9-73B6-B754-08E4-4E933308FA0F}"/>
          </ac:cxnSpMkLst>
        </pc:cxnChg>
        <pc:cxnChg chg="mod">
          <ac:chgData name="Roxanne Cousins (staff)" userId="4388bfe6-e316-4db7-9424-a8faf0c3c8b0" providerId="ADAL" clId="{98762747-3F4C-45F3-9BCD-EBB43093A212}" dt="2024-07-10T16:54:22.608" v="499" actId="1076"/>
          <ac:cxnSpMkLst>
            <pc:docMk/>
            <pc:sldMk cId="3252982901" sldId="259"/>
            <ac:cxnSpMk id="492" creationId="{D3EE7B09-4854-3AAA-9B9F-F75E952E98E5}"/>
          </ac:cxnSpMkLst>
        </pc:cxnChg>
      </pc:sldChg>
      <pc:sldChg chg="modSp mod">
        <pc:chgData name="Roxanne Cousins (staff)" userId="4388bfe6-e316-4db7-9424-a8faf0c3c8b0" providerId="ADAL" clId="{98762747-3F4C-45F3-9BCD-EBB43093A212}" dt="2024-07-10T17:05:48.047" v="735" actId="20577"/>
        <pc:sldMkLst>
          <pc:docMk/>
          <pc:sldMk cId="2023524708" sldId="262"/>
        </pc:sldMkLst>
        <pc:spChg chg="mod">
          <ac:chgData name="Roxanne Cousins (staff)" userId="4388bfe6-e316-4db7-9424-a8faf0c3c8b0" providerId="ADAL" clId="{98762747-3F4C-45F3-9BCD-EBB43093A212}" dt="2024-07-10T16:55:44.831" v="515" actId="20577"/>
          <ac:spMkLst>
            <pc:docMk/>
            <pc:sldMk cId="2023524708" sldId="262"/>
            <ac:spMk id="3" creationId="{E1856A7A-D4F7-3E0A-C2D9-7E6975B663F3}"/>
          </ac:spMkLst>
        </pc:spChg>
        <pc:spChg chg="mod">
          <ac:chgData name="Roxanne Cousins (staff)" userId="4388bfe6-e316-4db7-9424-a8faf0c3c8b0" providerId="ADAL" clId="{98762747-3F4C-45F3-9BCD-EBB43093A212}" dt="2024-07-10T16:58:39.608" v="577" actId="20577"/>
          <ac:spMkLst>
            <pc:docMk/>
            <pc:sldMk cId="2023524708" sldId="262"/>
            <ac:spMk id="5" creationId="{44647DDD-E0FF-C4B0-E413-EC15F992F9A1}"/>
          </ac:spMkLst>
        </pc:spChg>
        <pc:spChg chg="mod">
          <ac:chgData name="Roxanne Cousins (staff)" userId="4388bfe6-e316-4db7-9424-a8faf0c3c8b0" providerId="ADAL" clId="{98762747-3F4C-45F3-9BCD-EBB43093A212}" dt="2024-07-10T17:01:34.144" v="599" actId="20577"/>
          <ac:spMkLst>
            <pc:docMk/>
            <pc:sldMk cId="2023524708" sldId="262"/>
            <ac:spMk id="7" creationId="{83EBA16B-BE0A-438E-20CB-013F9F0F658B}"/>
          </ac:spMkLst>
        </pc:spChg>
        <pc:spChg chg="mod">
          <ac:chgData name="Roxanne Cousins (staff)" userId="4388bfe6-e316-4db7-9424-a8faf0c3c8b0" providerId="ADAL" clId="{98762747-3F4C-45F3-9BCD-EBB43093A212}" dt="2024-07-10T16:57:14.475" v="568" actId="20577"/>
          <ac:spMkLst>
            <pc:docMk/>
            <pc:sldMk cId="2023524708" sldId="262"/>
            <ac:spMk id="12" creationId="{4BCE8D5C-151E-553D-51FD-2DAC0AE4103F}"/>
          </ac:spMkLst>
        </pc:spChg>
        <pc:spChg chg="mod">
          <ac:chgData name="Roxanne Cousins (staff)" userId="4388bfe6-e316-4db7-9424-a8faf0c3c8b0" providerId="ADAL" clId="{98762747-3F4C-45F3-9BCD-EBB43093A212}" dt="2024-07-10T16:58:25.836" v="572" actId="20577"/>
          <ac:spMkLst>
            <pc:docMk/>
            <pc:sldMk cId="2023524708" sldId="262"/>
            <ac:spMk id="19" creationId="{7ABA32F5-B903-C34C-9B66-7A4070E6EF5C}"/>
          </ac:spMkLst>
        </pc:spChg>
        <pc:spChg chg="mod">
          <ac:chgData name="Roxanne Cousins (staff)" userId="4388bfe6-e316-4db7-9424-a8faf0c3c8b0" providerId="ADAL" clId="{98762747-3F4C-45F3-9BCD-EBB43093A212}" dt="2024-07-10T17:05:48.047" v="735" actId="20577"/>
          <ac:spMkLst>
            <pc:docMk/>
            <pc:sldMk cId="2023524708" sldId="262"/>
            <ac:spMk id="33" creationId="{E943CA6A-A8EF-9F19-8335-EE86BEDD6713}"/>
          </ac:spMkLst>
        </pc:spChg>
      </pc:sldChg>
    </pc:docChg>
  </pc:docChgLst>
  <pc:docChgLst>
    <pc:chgData name="Helen Bowen (staff)" userId="S::helen.bowen@nottingham.ac.uk::09e64f8d-586c-4195-89c5-9dd8aec061a0" providerId="AD" clId="Web-{D7D81673-BB89-A0D1-52DC-4A6BB3A24BDC}"/>
    <pc:docChg chg="">
      <pc:chgData name="Helen Bowen (staff)" userId="S::helen.bowen@nottingham.ac.uk::09e64f8d-586c-4195-89c5-9dd8aec061a0" providerId="AD" clId="Web-{D7D81673-BB89-A0D1-52DC-4A6BB3A24BDC}" dt="2024-07-02T08:36:02.059" v="0"/>
      <pc:docMkLst>
        <pc:docMk/>
      </pc:docMkLst>
    </pc:docChg>
  </pc:docChgLst>
  <pc:docChgLst>
    <pc:chgData name="Roxanne Cousins (staff)" userId="S::roxanne.cousins@nottingham.ac.uk::4388bfe6-e316-4db7-9424-a8faf0c3c8b0" providerId="AD" clId="Web-{31381346-1CF5-9918-72F4-BCF5735FFB2A}"/>
    <pc:docChg chg="modSld">
      <pc:chgData name="Roxanne Cousins (staff)" userId="S::roxanne.cousins@nottingham.ac.uk::4388bfe6-e316-4db7-9424-a8faf0c3c8b0" providerId="AD" clId="Web-{31381346-1CF5-9918-72F4-BCF5735FFB2A}" dt="2024-09-06T07:55:25.876" v="0" actId="14100"/>
      <pc:docMkLst>
        <pc:docMk/>
      </pc:docMkLst>
      <pc:sldChg chg="modSp">
        <pc:chgData name="Roxanne Cousins (staff)" userId="S::roxanne.cousins@nottingham.ac.uk::4388bfe6-e316-4db7-9424-a8faf0c3c8b0" providerId="AD" clId="Web-{31381346-1CF5-9918-72F4-BCF5735FFB2A}" dt="2024-09-06T07:55:25.876" v="0" actId="14100"/>
        <pc:sldMkLst>
          <pc:docMk/>
          <pc:sldMk cId="3252982901" sldId="259"/>
        </pc:sldMkLst>
        <pc:cxnChg chg="mod">
          <ac:chgData name="Roxanne Cousins (staff)" userId="S::roxanne.cousins@nottingham.ac.uk::4388bfe6-e316-4db7-9424-a8faf0c3c8b0" providerId="AD" clId="Web-{31381346-1CF5-9918-72F4-BCF5735FFB2A}" dt="2024-09-06T07:55:25.876" v="0" actId="14100"/>
          <ac:cxnSpMkLst>
            <pc:docMk/>
            <pc:sldMk cId="3252982901" sldId="259"/>
            <ac:cxnSpMk id="476" creationId="{133D8381-B7BA-55AD-1AA4-6B0736346B54}"/>
          </ac:cxnSpMkLst>
        </pc:cxnChg>
      </pc:sldChg>
    </pc:docChg>
  </pc:docChgLst>
  <pc:docChgLst>
    <pc:chgData name="Roxanne Cousins (staff)" userId="4388bfe6-e316-4db7-9424-a8faf0c3c8b0" providerId="ADAL" clId="{DDF93D0B-26D3-4CC1-9610-0BC42114D533}"/>
    <pc:docChg chg="undo redo custSel addSld modSld">
      <pc:chgData name="Roxanne Cousins (staff)" userId="4388bfe6-e316-4db7-9424-a8faf0c3c8b0" providerId="ADAL" clId="{DDF93D0B-26D3-4CC1-9610-0BC42114D533}" dt="2024-07-02T09:34:59.474" v="5545" actId="14100"/>
      <pc:docMkLst>
        <pc:docMk/>
      </pc:docMkLst>
      <pc:sldChg chg="addSp delSp modSp mod addCm modCm">
        <pc:chgData name="Roxanne Cousins (staff)" userId="4388bfe6-e316-4db7-9424-a8faf0c3c8b0" providerId="ADAL" clId="{DDF93D0B-26D3-4CC1-9610-0BC42114D533}" dt="2024-07-02T09:34:59.474" v="5545" actId="14100"/>
        <pc:sldMkLst>
          <pc:docMk/>
          <pc:sldMk cId="4017318120" sldId="258"/>
        </pc:sldMkLst>
        <pc:spChg chg="mod">
          <ac:chgData name="Roxanne Cousins (staff)" userId="4388bfe6-e316-4db7-9424-a8faf0c3c8b0" providerId="ADAL" clId="{DDF93D0B-26D3-4CC1-9610-0BC42114D533}" dt="2024-07-01T15:21:25.163" v="4557" actId="207"/>
          <ac:spMkLst>
            <pc:docMk/>
            <pc:sldMk cId="4017318120" sldId="258"/>
            <ac:spMk id="4" creationId="{5066292B-7299-E7F6-73D3-32956102D36A}"/>
          </ac:spMkLst>
        </pc:spChg>
        <pc:spChg chg="mod">
          <ac:chgData name="Roxanne Cousins (staff)" userId="4388bfe6-e316-4db7-9424-a8faf0c3c8b0" providerId="ADAL" clId="{DDF93D0B-26D3-4CC1-9610-0BC42114D533}" dt="2024-07-02T08:06:13.234" v="5220"/>
          <ac:spMkLst>
            <pc:docMk/>
            <pc:sldMk cId="4017318120" sldId="258"/>
            <ac:spMk id="6" creationId="{5B66DE0D-E3B8-BB8F-0B11-CE71BB9B97F4}"/>
          </ac:spMkLst>
        </pc:spChg>
        <pc:spChg chg="mod">
          <ac:chgData name="Roxanne Cousins (staff)" userId="4388bfe6-e316-4db7-9424-a8faf0c3c8b0" providerId="ADAL" clId="{DDF93D0B-26D3-4CC1-9610-0BC42114D533}" dt="2024-07-02T08:06:54.034" v="5226"/>
          <ac:spMkLst>
            <pc:docMk/>
            <pc:sldMk cId="4017318120" sldId="258"/>
            <ac:spMk id="8" creationId="{1C33D533-A03B-5C83-CE23-CE3EDF6207A7}"/>
          </ac:spMkLst>
        </pc:spChg>
        <pc:spChg chg="mod">
          <ac:chgData name="Roxanne Cousins (staff)" userId="4388bfe6-e316-4db7-9424-a8faf0c3c8b0" providerId="ADAL" clId="{DDF93D0B-26D3-4CC1-9610-0BC42114D533}" dt="2024-07-01T15:47:26.761" v="4586" actId="207"/>
          <ac:spMkLst>
            <pc:docMk/>
            <pc:sldMk cId="4017318120" sldId="258"/>
            <ac:spMk id="9" creationId="{BD96251D-248E-F038-C613-030120307EFE}"/>
          </ac:spMkLst>
        </pc:spChg>
        <pc:spChg chg="mod">
          <ac:chgData name="Roxanne Cousins (staff)" userId="4388bfe6-e316-4db7-9424-a8faf0c3c8b0" providerId="ADAL" clId="{DDF93D0B-26D3-4CC1-9610-0BC42114D533}" dt="2024-07-01T16:09:17.722" v="4703" actId="1035"/>
          <ac:spMkLst>
            <pc:docMk/>
            <pc:sldMk cId="4017318120" sldId="258"/>
            <ac:spMk id="10" creationId="{D4768A23-1929-2CBC-1627-82D498A30B02}"/>
          </ac:spMkLst>
        </pc:spChg>
        <pc:spChg chg="del mod">
          <ac:chgData name="Roxanne Cousins (staff)" userId="4388bfe6-e316-4db7-9424-a8faf0c3c8b0" providerId="ADAL" clId="{DDF93D0B-26D3-4CC1-9610-0BC42114D533}" dt="2024-07-01T12:36:14.580" v="711" actId="478"/>
          <ac:spMkLst>
            <pc:docMk/>
            <pc:sldMk cId="4017318120" sldId="258"/>
            <ac:spMk id="11" creationId="{7C4F938D-82F1-0F0E-E188-A8113D4312E2}"/>
          </ac:spMkLst>
        </pc:spChg>
        <pc:spChg chg="mod">
          <ac:chgData name="Roxanne Cousins (staff)" userId="4388bfe6-e316-4db7-9424-a8faf0c3c8b0" providerId="ADAL" clId="{DDF93D0B-26D3-4CC1-9610-0BC42114D533}" dt="2024-07-01T15:47:26.761" v="4586" actId="207"/>
          <ac:spMkLst>
            <pc:docMk/>
            <pc:sldMk cId="4017318120" sldId="258"/>
            <ac:spMk id="12" creationId="{4BCE8D5C-151E-553D-51FD-2DAC0AE4103F}"/>
          </ac:spMkLst>
        </pc:spChg>
        <pc:spChg chg="del">
          <ac:chgData name="Roxanne Cousins (staff)" userId="4388bfe6-e316-4db7-9424-a8faf0c3c8b0" providerId="ADAL" clId="{DDF93D0B-26D3-4CC1-9610-0BC42114D533}" dt="2024-07-01T12:34:51.174" v="708" actId="478"/>
          <ac:spMkLst>
            <pc:docMk/>
            <pc:sldMk cId="4017318120" sldId="258"/>
            <ac:spMk id="13" creationId="{78289A67-76ED-9417-535B-58203C931BE4}"/>
          </ac:spMkLst>
        </pc:spChg>
        <pc:spChg chg="mod">
          <ac:chgData name="Roxanne Cousins (staff)" userId="4388bfe6-e316-4db7-9424-a8faf0c3c8b0" providerId="ADAL" clId="{DDF93D0B-26D3-4CC1-9610-0BC42114D533}" dt="2024-07-01T15:47:26.761" v="4586" actId="207"/>
          <ac:spMkLst>
            <pc:docMk/>
            <pc:sldMk cId="4017318120" sldId="258"/>
            <ac:spMk id="14" creationId="{1A1F9D99-CBEC-46E8-1952-6BF9052ADAFC}"/>
          </ac:spMkLst>
        </pc:spChg>
        <pc:spChg chg="mod">
          <ac:chgData name="Roxanne Cousins (staff)" userId="4388bfe6-e316-4db7-9424-a8faf0c3c8b0" providerId="ADAL" clId="{DDF93D0B-26D3-4CC1-9610-0BC42114D533}" dt="2024-07-02T08:45:44.053" v="5515" actId="1076"/>
          <ac:spMkLst>
            <pc:docMk/>
            <pc:sldMk cId="4017318120" sldId="258"/>
            <ac:spMk id="15" creationId="{0F911ED3-039E-70DD-E426-9997C2400606}"/>
          </ac:spMkLst>
        </pc:spChg>
        <pc:spChg chg="mod">
          <ac:chgData name="Roxanne Cousins (staff)" userId="4388bfe6-e316-4db7-9424-a8faf0c3c8b0" providerId="ADAL" clId="{DDF93D0B-26D3-4CC1-9610-0BC42114D533}" dt="2024-07-02T08:48:29.136" v="5542" actId="1076"/>
          <ac:spMkLst>
            <pc:docMk/>
            <pc:sldMk cId="4017318120" sldId="258"/>
            <ac:spMk id="16" creationId="{6ED859DB-013B-33CC-B019-A50713E71DBF}"/>
          </ac:spMkLst>
        </pc:spChg>
        <pc:spChg chg="mod">
          <ac:chgData name="Roxanne Cousins (staff)" userId="4388bfe6-e316-4db7-9424-a8faf0c3c8b0" providerId="ADAL" clId="{DDF93D0B-26D3-4CC1-9610-0BC42114D533}" dt="2024-07-01T15:21:25.163" v="4557" actId="207"/>
          <ac:spMkLst>
            <pc:docMk/>
            <pc:sldMk cId="4017318120" sldId="258"/>
            <ac:spMk id="17" creationId="{E6082A91-1D1A-3DA7-33DA-70407F657051}"/>
          </ac:spMkLst>
        </pc:spChg>
        <pc:spChg chg="mod">
          <ac:chgData name="Roxanne Cousins (staff)" userId="4388bfe6-e316-4db7-9424-a8faf0c3c8b0" providerId="ADAL" clId="{DDF93D0B-26D3-4CC1-9610-0BC42114D533}" dt="2024-07-01T15:47:26.761" v="4586" actId="207"/>
          <ac:spMkLst>
            <pc:docMk/>
            <pc:sldMk cId="4017318120" sldId="258"/>
            <ac:spMk id="18" creationId="{C38A63D5-6B87-D556-DFF9-3E2609BA3C9B}"/>
          </ac:spMkLst>
        </pc:spChg>
        <pc:spChg chg="mod">
          <ac:chgData name="Roxanne Cousins (staff)" userId="4388bfe6-e316-4db7-9424-a8faf0c3c8b0" providerId="ADAL" clId="{DDF93D0B-26D3-4CC1-9610-0BC42114D533}" dt="2024-07-01T15:47:26.761" v="4586" actId="207"/>
          <ac:spMkLst>
            <pc:docMk/>
            <pc:sldMk cId="4017318120" sldId="258"/>
            <ac:spMk id="19" creationId="{7ABA32F5-B903-C34C-9B66-7A4070E6EF5C}"/>
          </ac:spMkLst>
        </pc:spChg>
        <pc:spChg chg="mod">
          <ac:chgData name="Roxanne Cousins (staff)" userId="4388bfe6-e316-4db7-9424-a8faf0c3c8b0" providerId="ADAL" clId="{DDF93D0B-26D3-4CC1-9610-0BC42114D533}" dt="2024-07-02T08:48:21.168" v="5541" actId="1076"/>
          <ac:spMkLst>
            <pc:docMk/>
            <pc:sldMk cId="4017318120" sldId="258"/>
            <ac:spMk id="20" creationId="{A157D33B-C235-43F0-E1F3-C8C61FBE9127}"/>
          </ac:spMkLst>
        </pc:spChg>
        <pc:spChg chg="mod">
          <ac:chgData name="Roxanne Cousins (staff)" userId="4388bfe6-e316-4db7-9424-a8faf0c3c8b0" providerId="ADAL" clId="{DDF93D0B-26D3-4CC1-9610-0BC42114D533}" dt="2024-07-02T08:08:37.263" v="5279" actId="20577"/>
          <ac:spMkLst>
            <pc:docMk/>
            <pc:sldMk cId="4017318120" sldId="258"/>
            <ac:spMk id="21" creationId="{BFC71063-4EFD-3654-CDF5-A43F78B87027}"/>
          </ac:spMkLst>
        </pc:spChg>
        <pc:spChg chg="add del mod">
          <ac:chgData name="Roxanne Cousins (staff)" userId="4388bfe6-e316-4db7-9424-a8faf0c3c8b0" providerId="ADAL" clId="{DDF93D0B-26D3-4CC1-9610-0BC42114D533}" dt="2024-07-01T16:13:44.138" v="4731" actId="478"/>
          <ac:spMkLst>
            <pc:docMk/>
            <pc:sldMk cId="4017318120" sldId="258"/>
            <ac:spMk id="325" creationId="{344CF3A8-8F07-89A0-13F3-36E0860C81BC}"/>
          </ac:spMkLst>
        </pc:spChg>
        <pc:spChg chg="add mod">
          <ac:chgData name="Roxanne Cousins (staff)" userId="4388bfe6-e316-4db7-9424-a8faf0c3c8b0" providerId="ADAL" clId="{DDF93D0B-26D3-4CC1-9610-0BC42114D533}" dt="2024-07-02T08:06:31.105" v="5223"/>
          <ac:spMkLst>
            <pc:docMk/>
            <pc:sldMk cId="4017318120" sldId="258"/>
            <ac:spMk id="341" creationId="{6FB330D6-57EF-6F27-84EC-0B4C9581A2E5}"/>
          </ac:spMkLst>
        </pc:spChg>
        <pc:spChg chg="add mod">
          <ac:chgData name="Roxanne Cousins (staff)" userId="4388bfe6-e316-4db7-9424-a8faf0c3c8b0" providerId="ADAL" clId="{DDF93D0B-26D3-4CC1-9610-0BC42114D533}" dt="2024-07-02T08:48:36.574" v="5543" actId="1076"/>
          <ac:spMkLst>
            <pc:docMk/>
            <pc:sldMk cId="4017318120" sldId="258"/>
            <ac:spMk id="543" creationId="{F1EAEED5-F738-5E9B-7B45-48144CD81B34}"/>
          </ac:spMkLst>
        </pc:spChg>
        <pc:spChg chg="add del mod">
          <ac:chgData name="Roxanne Cousins (staff)" userId="4388bfe6-e316-4db7-9424-a8faf0c3c8b0" providerId="ADAL" clId="{DDF93D0B-26D3-4CC1-9610-0BC42114D533}" dt="2024-07-01T16:13:45.068" v="4732" actId="478"/>
          <ac:spMkLst>
            <pc:docMk/>
            <pc:sldMk cId="4017318120" sldId="258"/>
            <ac:spMk id="554" creationId="{A0B21361-5692-FB86-8FC1-C9891D4B1676}"/>
          </ac:spMkLst>
        </pc:spChg>
        <pc:spChg chg="add mod">
          <ac:chgData name="Roxanne Cousins (staff)" userId="4388bfe6-e316-4db7-9424-a8faf0c3c8b0" providerId="ADAL" clId="{DDF93D0B-26D3-4CC1-9610-0BC42114D533}" dt="2024-07-02T08:27:30.048" v="5417" actId="20577"/>
          <ac:spMkLst>
            <pc:docMk/>
            <pc:sldMk cId="4017318120" sldId="258"/>
            <ac:spMk id="558" creationId="{D2703BD2-8F8F-C1F6-5F4E-EF87465F35F1}"/>
          </ac:spMkLst>
        </pc:spChg>
        <pc:spChg chg="add mod">
          <ac:chgData name="Roxanne Cousins (staff)" userId="4388bfe6-e316-4db7-9424-a8faf0c3c8b0" providerId="ADAL" clId="{DDF93D0B-26D3-4CC1-9610-0BC42114D533}" dt="2024-07-01T16:07:47.034" v="4687" actId="1076"/>
          <ac:spMkLst>
            <pc:docMk/>
            <pc:sldMk cId="4017318120" sldId="258"/>
            <ac:spMk id="571" creationId="{9E40F58C-925A-B6E0-7A7F-DC2229F547FF}"/>
          </ac:spMkLst>
        </pc:spChg>
        <pc:spChg chg="add mod">
          <ac:chgData name="Roxanne Cousins (staff)" userId="4388bfe6-e316-4db7-9424-a8faf0c3c8b0" providerId="ADAL" clId="{DDF93D0B-26D3-4CC1-9610-0BC42114D533}" dt="2024-07-01T16:08:02.498" v="4689" actId="1076"/>
          <ac:spMkLst>
            <pc:docMk/>
            <pc:sldMk cId="4017318120" sldId="258"/>
            <ac:spMk id="572" creationId="{7E4D12CE-CA4B-77C3-7FA6-C314D1AC4B71}"/>
          </ac:spMkLst>
        </pc:spChg>
        <pc:spChg chg="add mod">
          <ac:chgData name="Roxanne Cousins (staff)" userId="4388bfe6-e316-4db7-9424-a8faf0c3c8b0" providerId="ADAL" clId="{DDF93D0B-26D3-4CC1-9610-0BC42114D533}" dt="2024-07-01T16:08:58.215" v="4699" actId="1076"/>
          <ac:spMkLst>
            <pc:docMk/>
            <pc:sldMk cId="4017318120" sldId="258"/>
            <ac:spMk id="579" creationId="{ECDD0768-8A54-1F30-C305-6D0D07763101}"/>
          </ac:spMkLst>
        </pc:spChg>
        <pc:spChg chg="add mod">
          <ac:chgData name="Roxanne Cousins (staff)" userId="4388bfe6-e316-4db7-9424-a8faf0c3c8b0" providerId="ADAL" clId="{DDF93D0B-26D3-4CC1-9610-0BC42114D533}" dt="2024-07-02T08:48:08.916" v="5540" actId="1076"/>
          <ac:spMkLst>
            <pc:docMk/>
            <pc:sldMk cId="4017318120" sldId="258"/>
            <ac:spMk id="582" creationId="{98C46A51-5FDB-E198-73FF-8ED28F9C57C2}"/>
          </ac:spMkLst>
        </pc:spChg>
        <pc:spChg chg="add mod">
          <ac:chgData name="Roxanne Cousins (staff)" userId="4388bfe6-e316-4db7-9424-a8faf0c3c8b0" providerId="ADAL" clId="{DDF93D0B-26D3-4CC1-9610-0BC42114D533}" dt="2024-07-01T16:09:35.105" v="4707" actId="1076"/>
          <ac:spMkLst>
            <pc:docMk/>
            <pc:sldMk cId="4017318120" sldId="258"/>
            <ac:spMk id="583" creationId="{5549D551-4515-A746-EB7B-FDC66C3D716F}"/>
          </ac:spMkLst>
        </pc:spChg>
        <pc:spChg chg="add mod">
          <ac:chgData name="Roxanne Cousins (staff)" userId="4388bfe6-e316-4db7-9424-a8faf0c3c8b0" providerId="ADAL" clId="{DDF93D0B-26D3-4CC1-9610-0BC42114D533}" dt="2024-07-01T16:09:49.591" v="4709" actId="1076"/>
          <ac:spMkLst>
            <pc:docMk/>
            <pc:sldMk cId="4017318120" sldId="258"/>
            <ac:spMk id="584" creationId="{EA124891-8B37-4A05-00C3-8E144C6DBA6A}"/>
          </ac:spMkLst>
        </pc:spChg>
        <pc:spChg chg="add mod">
          <ac:chgData name="Roxanne Cousins (staff)" userId="4388bfe6-e316-4db7-9424-a8faf0c3c8b0" providerId="ADAL" clId="{DDF93D0B-26D3-4CC1-9610-0BC42114D533}" dt="2024-07-01T16:11:06.973" v="4712" actId="1076"/>
          <ac:spMkLst>
            <pc:docMk/>
            <pc:sldMk cId="4017318120" sldId="258"/>
            <ac:spMk id="585" creationId="{4DDEE2F0-ADB2-0540-15E4-C5145477BE04}"/>
          </ac:spMkLst>
        </pc:spChg>
        <pc:spChg chg="add mod">
          <ac:chgData name="Roxanne Cousins (staff)" userId="4388bfe6-e316-4db7-9424-a8faf0c3c8b0" providerId="ADAL" clId="{DDF93D0B-26D3-4CC1-9610-0BC42114D533}" dt="2024-07-01T16:11:36.722" v="4715" actId="20577"/>
          <ac:spMkLst>
            <pc:docMk/>
            <pc:sldMk cId="4017318120" sldId="258"/>
            <ac:spMk id="586" creationId="{BD9C7894-D311-C197-C504-161AA335C08C}"/>
          </ac:spMkLst>
        </pc:spChg>
        <pc:spChg chg="add mod">
          <ac:chgData name="Roxanne Cousins (staff)" userId="4388bfe6-e316-4db7-9424-a8faf0c3c8b0" providerId="ADAL" clId="{DDF93D0B-26D3-4CC1-9610-0BC42114D533}" dt="2024-07-01T16:11:45.353" v="4717" actId="1076"/>
          <ac:spMkLst>
            <pc:docMk/>
            <pc:sldMk cId="4017318120" sldId="258"/>
            <ac:spMk id="587" creationId="{C5B0C2AE-F0D0-437D-E158-E3834BC92A36}"/>
          </ac:spMkLst>
        </pc:spChg>
        <pc:spChg chg="add mod">
          <ac:chgData name="Roxanne Cousins (staff)" userId="4388bfe6-e316-4db7-9424-a8faf0c3c8b0" providerId="ADAL" clId="{DDF93D0B-26D3-4CC1-9610-0BC42114D533}" dt="2024-07-02T08:13:39.439" v="5382" actId="1076"/>
          <ac:spMkLst>
            <pc:docMk/>
            <pc:sldMk cId="4017318120" sldId="258"/>
            <ac:spMk id="588" creationId="{8F883DF4-8DB4-AFBE-9687-FBBBEFC20155}"/>
          </ac:spMkLst>
        </pc:spChg>
        <pc:spChg chg="add mod">
          <ac:chgData name="Roxanne Cousins (staff)" userId="4388bfe6-e316-4db7-9424-a8faf0c3c8b0" providerId="ADAL" clId="{DDF93D0B-26D3-4CC1-9610-0BC42114D533}" dt="2024-07-02T08:48:04.768" v="5539" actId="1076"/>
          <ac:spMkLst>
            <pc:docMk/>
            <pc:sldMk cId="4017318120" sldId="258"/>
            <ac:spMk id="589" creationId="{75208A3A-B3F1-C996-18F2-D25E617DA797}"/>
          </ac:spMkLst>
        </pc:spChg>
        <pc:spChg chg="add mod">
          <ac:chgData name="Roxanne Cousins (staff)" userId="4388bfe6-e316-4db7-9424-a8faf0c3c8b0" providerId="ADAL" clId="{DDF93D0B-26D3-4CC1-9610-0BC42114D533}" dt="2024-07-02T08:45:03.279" v="5509" actId="1076"/>
          <ac:spMkLst>
            <pc:docMk/>
            <pc:sldMk cId="4017318120" sldId="258"/>
            <ac:spMk id="590" creationId="{5D76FFBB-3D60-CF24-389D-427A59D30F2C}"/>
          </ac:spMkLst>
        </pc:spChg>
        <pc:spChg chg="add mod">
          <ac:chgData name="Roxanne Cousins (staff)" userId="4388bfe6-e316-4db7-9424-a8faf0c3c8b0" providerId="ADAL" clId="{DDF93D0B-26D3-4CC1-9610-0BC42114D533}" dt="2024-07-02T08:45:18.503" v="5511" actId="1076"/>
          <ac:spMkLst>
            <pc:docMk/>
            <pc:sldMk cId="4017318120" sldId="258"/>
            <ac:spMk id="591" creationId="{819C558C-A615-87D1-6C56-7F6CFAF24889}"/>
          </ac:spMkLst>
        </pc:spChg>
        <pc:cxnChg chg="mod">
          <ac:chgData name="Roxanne Cousins (staff)" userId="4388bfe6-e316-4db7-9424-a8faf0c3c8b0" providerId="ADAL" clId="{DDF93D0B-26D3-4CC1-9610-0BC42114D533}" dt="2024-07-01T15:51:06.150" v="4594" actId="208"/>
          <ac:cxnSpMkLst>
            <pc:docMk/>
            <pc:sldMk cId="4017318120" sldId="258"/>
            <ac:cxnSpMk id="25" creationId="{E60D8E81-6A18-41C2-4080-333464B343ED}"/>
          </ac:cxnSpMkLst>
        </pc:cxnChg>
        <pc:cxnChg chg="add mod">
          <ac:chgData name="Roxanne Cousins (staff)" userId="4388bfe6-e316-4db7-9424-a8faf0c3c8b0" providerId="ADAL" clId="{DDF93D0B-26D3-4CC1-9610-0BC42114D533}" dt="2024-07-02T08:45:44.053" v="5515" actId="1076"/>
          <ac:cxnSpMkLst>
            <pc:docMk/>
            <pc:sldMk cId="4017318120" sldId="258"/>
            <ac:cxnSpMk id="27" creationId="{B06421A2-C72E-55A6-3C91-769BAC70123A}"/>
          </ac:cxnSpMkLst>
        </pc:cxnChg>
        <pc:cxnChg chg="mod">
          <ac:chgData name="Roxanne Cousins (staff)" userId="4388bfe6-e316-4db7-9424-a8faf0c3c8b0" providerId="ADAL" clId="{DDF93D0B-26D3-4CC1-9610-0BC42114D533}" dt="2024-07-01T15:51:06.150" v="4594" actId="208"/>
          <ac:cxnSpMkLst>
            <pc:docMk/>
            <pc:sldMk cId="4017318120" sldId="258"/>
            <ac:cxnSpMk id="28" creationId="{CFA39BE2-7773-5DD3-6A4A-2785BF5F2F4C}"/>
          </ac:cxnSpMkLst>
        </pc:cxnChg>
        <pc:cxnChg chg="del mod">
          <ac:chgData name="Roxanne Cousins (staff)" userId="4388bfe6-e316-4db7-9424-a8faf0c3c8b0" providerId="ADAL" clId="{DDF93D0B-26D3-4CC1-9610-0BC42114D533}" dt="2024-07-01T12:38:05.663" v="783" actId="478"/>
          <ac:cxnSpMkLst>
            <pc:docMk/>
            <pc:sldMk cId="4017318120" sldId="258"/>
            <ac:cxnSpMk id="31" creationId="{1CC8E1E5-7E8D-32AA-B344-BAD3B947E24F}"/>
          </ac:cxnSpMkLst>
        </pc:cxnChg>
        <pc:cxnChg chg="del mod">
          <ac:chgData name="Roxanne Cousins (staff)" userId="4388bfe6-e316-4db7-9424-a8faf0c3c8b0" providerId="ADAL" clId="{DDF93D0B-26D3-4CC1-9610-0BC42114D533}" dt="2024-07-01T12:37:18.903" v="714" actId="478"/>
          <ac:cxnSpMkLst>
            <pc:docMk/>
            <pc:sldMk cId="4017318120" sldId="258"/>
            <ac:cxnSpMk id="34" creationId="{D82BDD70-4845-5F16-14EB-4800526317F9}"/>
          </ac:cxnSpMkLst>
        </pc:cxnChg>
        <pc:cxnChg chg="del mod">
          <ac:chgData name="Roxanne Cousins (staff)" userId="4388bfe6-e316-4db7-9424-a8faf0c3c8b0" providerId="ADAL" clId="{DDF93D0B-26D3-4CC1-9610-0BC42114D533}" dt="2024-07-01T12:38:10.546" v="785" actId="478"/>
          <ac:cxnSpMkLst>
            <pc:docMk/>
            <pc:sldMk cId="4017318120" sldId="258"/>
            <ac:cxnSpMk id="47" creationId="{06B6EDB7-ABDB-ABCA-53AB-8C89EA5B1F43}"/>
          </ac:cxnSpMkLst>
        </pc:cxnChg>
        <pc:cxnChg chg="add mod">
          <ac:chgData name="Roxanne Cousins (staff)" userId="4388bfe6-e316-4db7-9424-a8faf0c3c8b0" providerId="ADAL" clId="{DDF93D0B-26D3-4CC1-9610-0BC42114D533}" dt="2024-07-02T08:46:48.098" v="5527" actId="1582"/>
          <ac:cxnSpMkLst>
            <pc:docMk/>
            <pc:sldMk cId="4017318120" sldId="258"/>
            <ac:cxnSpMk id="53" creationId="{9B062D38-56F5-0453-DE88-9C1629EEA072}"/>
          </ac:cxnSpMkLst>
        </pc:cxnChg>
        <pc:cxnChg chg="add mod">
          <ac:chgData name="Roxanne Cousins (staff)" userId="4388bfe6-e316-4db7-9424-a8faf0c3c8b0" providerId="ADAL" clId="{DDF93D0B-26D3-4CC1-9610-0BC42114D533}" dt="2024-07-02T08:47:29.436" v="5532" actId="14100"/>
          <ac:cxnSpMkLst>
            <pc:docMk/>
            <pc:sldMk cId="4017318120" sldId="258"/>
            <ac:cxnSpMk id="57" creationId="{24626845-3EF4-8603-E0F4-090B7C1F0632}"/>
          </ac:cxnSpMkLst>
        </pc:cxnChg>
        <pc:cxnChg chg="add mod">
          <ac:chgData name="Roxanne Cousins (staff)" userId="4388bfe6-e316-4db7-9424-a8faf0c3c8b0" providerId="ADAL" clId="{DDF93D0B-26D3-4CC1-9610-0BC42114D533}" dt="2024-07-02T08:47:58.931" v="5538" actId="14100"/>
          <ac:cxnSpMkLst>
            <pc:docMk/>
            <pc:sldMk cId="4017318120" sldId="258"/>
            <ac:cxnSpMk id="62" creationId="{9615DD9C-9B1E-548A-2145-A83F83C6FB86}"/>
          </ac:cxnSpMkLst>
        </pc:cxnChg>
        <pc:cxnChg chg="del mod">
          <ac:chgData name="Roxanne Cousins (staff)" userId="4388bfe6-e316-4db7-9424-a8faf0c3c8b0" providerId="ADAL" clId="{DDF93D0B-26D3-4CC1-9610-0BC42114D533}" dt="2024-07-01T12:37:17.902" v="713" actId="478"/>
          <ac:cxnSpMkLst>
            <pc:docMk/>
            <pc:sldMk cId="4017318120" sldId="258"/>
            <ac:cxnSpMk id="74" creationId="{B383725A-DBBD-476B-E1DB-32E1D8BCD4A4}"/>
          </ac:cxnSpMkLst>
        </pc:cxnChg>
        <pc:cxnChg chg="del mod">
          <ac:chgData name="Roxanne Cousins (staff)" userId="4388bfe6-e316-4db7-9424-a8faf0c3c8b0" providerId="ADAL" clId="{DDF93D0B-26D3-4CC1-9610-0BC42114D533}" dt="2024-07-01T14:19:34.692" v="1686" actId="478"/>
          <ac:cxnSpMkLst>
            <pc:docMk/>
            <pc:sldMk cId="4017318120" sldId="258"/>
            <ac:cxnSpMk id="151" creationId="{6A8FAB99-BE52-456B-8B2A-30B1AC73C772}"/>
          </ac:cxnSpMkLst>
        </pc:cxnChg>
        <pc:cxnChg chg="del mod">
          <ac:chgData name="Roxanne Cousins (staff)" userId="4388bfe6-e316-4db7-9424-a8faf0c3c8b0" providerId="ADAL" clId="{DDF93D0B-26D3-4CC1-9610-0BC42114D533}" dt="2024-07-01T12:43:56.573" v="840" actId="478"/>
          <ac:cxnSpMkLst>
            <pc:docMk/>
            <pc:sldMk cId="4017318120" sldId="258"/>
            <ac:cxnSpMk id="155" creationId="{E84B3D9B-6B12-C0A5-F251-966FF68EA3B2}"/>
          </ac:cxnSpMkLst>
        </pc:cxnChg>
        <pc:cxnChg chg="del mod">
          <ac:chgData name="Roxanne Cousins (staff)" userId="4388bfe6-e316-4db7-9424-a8faf0c3c8b0" providerId="ADAL" clId="{DDF93D0B-26D3-4CC1-9610-0BC42114D533}" dt="2024-07-01T12:34:52.566" v="709" actId="478"/>
          <ac:cxnSpMkLst>
            <pc:docMk/>
            <pc:sldMk cId="4017318120" sldId="258"/>
            <ac:cxnSpMk id="159" creationId="{CE3F781C-9BDA-83ED-4532-1044C80D5A7C}"/>
          </ac:cxnSpMkLst>
        </pc:cxnChg>
        <pc:cxnChg chg="del mod">
          <ac:chgData name="Roxanne Cousins (staff)" userId="4388bfe6-e316-4db7-9424-a8faf0c3c8b0" providerId="ADAL" clId="{DDF93D0B-26D3-4CC1-9610-0BC42114D533}" dt="2024-07-02T08:05:06.238" v="5212" actId="478"/>
          <ac:cxnSpMkLst>
            <pc:docMk/>
            <pc:sldMk cId="4017318120" sldId="258"/>
            <ac:cxnSpMk id="166" creationId="{2D1E7CA0-FFF6-43AF-373F-13953E388CB5}"/>
          </ac:cxnSpMkLst>
        </pc:cxnChg>
        <pc:cxnChg chg="add del mod">
          <ac:chgData name="Roxanne Cousins (staff)" userId="4388bfe6-e316-4db7-9424-a8faf0c3c8b0" providerId="ADAL" clId="{DDF93D0B-26D3-4CC1-9610-0BC42114D533}" dt="2024-07-01T11:40:20.871" v="12" actId="478"/>
          <ac:cxnSpMkLst>
            <pc:docMk/>
            <pc:sldMk cId="4017318120" sldId="258"/>
            <ac:cxnSpMk id="173" creationId="{BB701DB7-C5D6-D46D-C8D1-171A80B62266}"/>
          </ac:cxnSpMkLst>
        </pc:cxnChg>
        <pc:cxnChg chg="del mod">
          <ac:chgData name="Roxanne Cousins (staff)" userId="4388bfe6-e316-4db7-9424-a8faf0c3c8b0" providerId="ADAL" clId="{DDF93D0B-26D3-4CC1-9610-0BC42114D533}" dt="2024-07-01T11:38:32.463" v="5" actId="478"/>
          <ac:cxnSpMkLst>
            <pc:docMk/>
            <pc:sldMk cId="4017318120" sldId="258"/>
            <ac:cxnSpMk id="176" creationId="{F0F1C75E-8815-D38B-8F64-70C5DB58A4DD}"/>
          </ac:cxnSpMkLst>
        </pc:cxnChg>
        <pc:cxnChg chg="del mod">
          <ac:chgData name="Roxanne Cousins (staff)" userId="4388bfe6-e316-4db7-9424-a8faf0c3c8b0" providerId="ADAL" clId="{DDF93D0B-26D3-4CC1-9610-0BC42114D533}" dt="2024-07-01T12:43:17.153" v="832" actId="478"/>
          <ac:cxnSpMkLst>
            <pc:docMk/>
            <pc:sldMk cId="4017318120" sldId="258"/>
            <ac:cxnSpMk id="180" creationId="{D506EA4C-1659-0702-10E3-40D32683328A}"/>
          </ac:cxnSpMkLst>
        </pc:cxnChg>
        <pc:cxnChg chg="mod">
          <ac:chgData name="Roxanne Cousins (staff)" userId="4388bfe6-e316-4db7-9424-a8faf0c3c8b0" providerId="ADAL" clId="{DDF93D0B-26D3-4CC1-9610-0BC42114D533}" dt="2024-07-01T15:51:06.150" v="4594" actId="208"/>
          <ac:cxnSpMkLst>
            <pc:docMk/>
            <pc:sldMk cId="4017318120" sldId="258"/>
            <ac:cxnSpMk id="187" creationId="{D611683B-B25A-B916-1F06-4F267977AA5F}"/>
          </ac:cxnSpMkLst>
        </pc:cxnChg>
        <pc:cxnChg chg="del mod">
          <ac:chgData name="Roxanne Cousins (staff)" userId="4388bfe6-e316-4db7-9424-a8faf0c3c8b0" providerId="ADAL" clId="{DDF93D0B-26D3-4CC1-9610-0BC42114D533}" dt="2024-07-01T12:51:23.423" v="897" actId="478"/>
          <ac:cxnSpMkLst>
            <pc:docMk/>
            <pc:sldMk cId="4017318120" sldId="258"/>
            <ac:cxnSpMk id="190" creationId="{FE5E91C8-5A88-1BDB-5039-180D6A01F8E1}"/>
          </ac:cxnSpMkLst>
        </pc:cxnChg>
        <pc:cxnChg chg="del mod">
          <ac:chgData name="Roxanne Cousins (staff)" userId="4388bfe6-e316-4db7-9424-a8faf0c3c8b0" providerId="ADAL" clId="{DDF93D0B-26D3-4CC1-9610-0BC42114D533}" dt="2024-07-01T11:45:21.673" v="41" actId="478"/>
          <ac:cxnSpMkLst>
            <pc:docMk/>
            <pc:sldMk cId="4017318120" sldId="258"/>
            <ac:cxnSpMk id="210" creationId="{E7E462DD-446B-43E1-708A-03B12D6608F5}"/>
          </ac:cxnSpMkLst>
        </pc:cxnChg>
        <pc:cxnChg chg="del mod">
          <ac:chgData name="Roxanne Cousins (staff)" userId="4388bfe6-e316-4db7-9424-a8faf0c3c8b0" providerId="ADAL" clId="{DDF93D0B-26D3-4CC1-9610-0BC42114D533}" dt="2024-07-01T11:45:20.050" v="40" actId="478"/>
          <ac:cxnSpMkLst>
            <pc:docMk/>
            <pc:sldMk cId="4017318120" sldId="258"/>
            <ac:cxnSpMk id="214" creationId="{02AC3EA3-E2E0-D16B-6B5E-91B378A29D83}"/>
          </ac:cxnSpMkLst>
        </pc:cxnChg>
        <pc:cxnChg chg="del mod">
          <ac:chgData name="Roxanne Cousins (staff)" userId="4388bfe6-e316-4db7-9424-a8faf0c3c8b0" providerId="ADAL" clId="{DDF93D0B-26D3-4CC1-9610-0BC42114D533}" dt="2024-07-01T11:45:23.115" v="42" actId="478"/>
          <ac:cxnSpMkLst>
            <pc:docMk/>
            <pc:sldMk cId="4017318120" sldId="258"/>
            <ac:cxnSpMk id="218" creationId="{F6509398-73F2-3AF3-BAB1-242131BBD8EB}"/>
          </ac:cxnSpMkLst>
        </pc:cxnChg>
        <pc:cxnChg chg="del mod">
          <ac:chgData name="Roxanne Cousins (staff)" userId="4388bfe6-e316-4db7-9424-a8faf0c3c8b0" providerId="ADAL" clId="{DDF93D0B-26D3-4CC1-9610-0BC42114D533}" dt="2024-07-01T12:48:40.838" v="872" actId="478"/>
          <ac:cxnSpMkLst>
            <pc:docMk/>
            <pc:sldMk cId="4017318120" sldId="258"/>
            <ac:cxnSpMk id="222" creationId="{E4102E44-2FFF-13DA-DF92-388D5E216082}"/>
          </ac:cxnSpMkLst>
        </pc:cxnChg>
        <pc:cxnChg chg="add mod">
          <ac:chgData name="Roxanne Cousins (staff)" userId="4388bfe6-e316-4db7-9424-a8faf0c3c8b0" providerId="ADAL" clId="{DDF93D0B-26D3-4CC1-9610-0BC42114D533}" dt="2024-07-02T09:34:59.474" v="5545" actId="14100"/>
          <ac:cxnSpMkLst>
            <pc:docMk/>
            <pc:sldMk cId="4017318120" sldId="258"/>
            <ac:cxnSpMk id="240" creationId="{3DBEAF10-8F5A-7F0C-4D5A-FFB524D20B8C}"/>
          </ac:cxnSpMkLst>
        </pc:cxnChg>
        <pc:cxnChg chg="add del mod">
          <ac:chgData name="Roxanne Cousins (staff)" userId="4388bfe6-e316-4db7-9424-a8faf0c3c8b0" providerId="ADAL" clId="{DDF93D0B-26D3-4CC1-9610-0BC42114D533}" dt="2024-07-02T08:48:36.574" v="5543" actId="1076"/>
          <ac:cxnSpMkLst>
            <pc:docMk/>
            <pc:sldMk cId="4017318120" sldId="258"/>
            <ac:cxnSpMk id="255" creationId="{9A1AA3ED-92DA-F3A0-245C-A7E2E7174AA9}"/>
          </ac:cxnSpMkLst>
        </pc:cxnChg>
        <pc:cxnChg chg="add del mod">
          <ac:chgData name="Roxanne Cousins (staff)" userId="4388bfe6-e316-4db7-9424-a8faf0c3c8b0" providerId="ADAL" clId="{DDF93D0B-26D3-4CC1-9610-0BC42114D533}" dt="2024-07-01T12:27:47.167" v="414" actId="478"/>
          <ac:cxnSpMkLst>
            <pc:docMk/>
            <pc:sldMk cId="4017318120" sldId="258"/>
            <ac:cxnSpMk id="307" creationId="{CD864238-064D-D246-B7A8-55405397AE1D}"/>
          </ac:cxnSpMkLst>
        </pc:cxnChg>
        <pc:cxnChg chg="add del mod">
          <ac:chgData name="Roxanne Cousins (staff)" userId="4388bfe6-e316-4db7-9424-a8faf0c3c8b0" providerId="ADAL" clId="{DDF93D0B-26D3-4CC1-9610-0BC42114D533}" dt="2024-07-01T12:27:46.133" v="413" actId="478"/>
          <ac:cxnSpMkLst>
            <pc:docMk/>
            <pc:sldMk cId="4017318120" sldId="258"/>
            <ac:cxnSpMk id="311" creationId="{B867FC17-608C-D982-4D12-8591E629D3EB}"/>
          </ac:cxnSpMkLst>
        </pc:cxnChg>
        <pc:cxnChg chg="add del mod">
          <ac:chgData name="Roxanne Cousins (staff)" userId="4388bfe6-e316-4db7-9424-a8faf0c3c8b0" providerId="ADAL" clId="{DDF93D0B-26D3-4CC1-9610-0BC42114D533}" dt="2024-07-01T12:27:45.093" v="412" actId="478"/>
          <ac:cxnSpMkLst>
            <pc:docMk/>
            <pc:sldMk cId="4017318120" sldId="258"/>
            <ac:cxnSpMk id="315" creationId="{CC4F01B1-E6EA-B318-FB97-2879FF4053FB}"/>
          </ac:cxnSpMkLst>
        </pc:cxnChg>
        <pc:cxnChg chg="add del mod">
          <ac:chgData name="Roxanne Cousins (staff)" userId="4388bfe6-e316-4db7-9424-a8faf0c3c8b0" providerId="ADAL" clId="{DDF93D0B-26D3-4CC1-9610-0BC42114D533}" dt="2024-07-01T16:14:01.895" v="4737" actId="478"/>
          <ac:cxnSpMkLst>
            <pc:docMk/>
            <pc:sldMk cId="4017318120" sldId="258"/>
            <ac:cxnSpMk id="327" creationId="{F335FFFE-4243-1A40-89EA-B66230B1BDFF}"/>
          </ac:cxnSpMkLst>
        </pc:cxnChg>
        <pc:cxnChg chg="add del mod">
          <ac:chgData name="Roxanne Cousins (staff)" userId="4388bfe6-e316-4db7-9424-a8faf0c3c8b0" providerId="ADAL" clId="{DDF93D0B-26D3-4CC1-9610-0BC42114D533}" dt="2024-07-01T16:14:01.058" v="4736" actId="478"/>
          <ac:cxnSpMkLst>
            <pc:docMk/>
            <pc:sldMk cId="4017318120" sldId="258"/>
            <ac:cxnSpMk id="331" creationId="{2C1BD5EC-485D-B0D3-3A3F-9FE76E35E2BB}"/>
          </ac:cxnSpMkLst>
        </pc:cxnChg>
        <pc:cxnChg chg="add del mod">
          <ac:chgData name="Roxanne Cousins (staff)" userId="4388bfe6-e316-4db7-9424-a8faf0c3c8b0" providerId="ADAL" clId="{DDF93D0B-26D3-4CC1-9610-0BC42114D533}" dt="2024-07-02T08:46:17.853" v="5519" actId="478"/>
          <ac:cxnSpMkLst>
            <pc:docMk/>
            <pc:sldMk cId="4017318120" sldId="258"/>
            <ac:cxnSpMk id="335" creationId="{4DA85F6B-EAFE-3E0F-194F-0611B94EE666}"/>
          </ac:cxnSpMkLst>
        </pc:cxnChg>
        <pc:cxnChg chg="add del mod">
          <ac:chgData name="Roxanne Cousins (staff)" userId="4388bfe6-e316-4db7-9424-a8faf0c3c8b0" providerId="ADAL" clId="{DDF93D0B-26D3-4CC1-9610-0BC42114D533}" dt="2024-07-01T12:38:00.600" v="782" actId="478"/>
          <ac:cxnSpMkLst>
            <pc:docMk/>
            <pc:sldMk cId="4017318120" sldId="258"/>
            <ac:cxnSpMk id="343" creationId="{33210C1A-FC09-32D4-8C01-E93D120E12F0}"/>
          </ac:cxnSpMkLst>
        </pc:cxnChg>
        <pc:cxnChg chg="add mod">
          <ac:chgData name="Roxanne Cousins (staff)" userId="4388bfe6-e316-4db7-9424-a8faf0c3c8b0" providerId="ADAL" clId="{DDF93D0B-26D3-4CC1-9610-0BC42114D533}" dt="2024-07-01T15:51:06.150" v="4594" actId="208"/>
          <ac:cxnSpMkLst>
            <pc:docMk/>
            <pc:sldMk cId="4017318120" sldId="258"/>
            <ac:cxnSpMk id="355" creationId="{EA7B97B9-0D99-0E01-26AE-4CBAB73E6EDB}"/>
          </ac:cxnSpMkLst>
        </pc:cxnChg>
        <pc:cxnChg chg="add del mod">
          <ac:chgData name="Roxanne Cousins (staff)" userId="4388bfe6-e316-4db7-9424-a8faf0c3c8b0" providerId="ADAL" clId="{DDF93D0B-26D3-4CC1-9610-0BC42114D533}" dt="2024-07-01T12:39:54.832" v="802" actId="478"/>
          <ac:cxnSpMkLst>
            <pc:docMk/>
            <pc:sldMk cId="4017318120" sldId="258"/>
            <ac:cxnSpMk id="360" creationId="{15ED6FBF-B11A-865F-82FD-F3AD9770CC22}"/>
          </ac:cxnSpMkLst>
        </pc:cxnChg>
        <pc:cxnChg chg="add del mod">
          <ac:chgData name="Roxanne Cousins (staff)" userId="4388bfe6-e316-4db7-9424-a8faf0c3c8b0" providerId="ADAL" clId="{DDF93D0B-26D3-4CC1-9610-0BC42114D533}" dt="2024-07-01T12:41:05.077" v="811" actId="478"/>
          <ac:cxnSpMkLst>
            <pc:docMk/>
            <pc:sldMk cId="4017318120" sldId="258"/>
            <ac:cxnSpMk id="364" creationId="{F8E70656-8EAA-0B0E-EC11-94C87FD12AA2}"/>
          </ac:cxnSpMkLst>
        </pc:cxnChg>
        <pc:cxnChg chg="add del mod">
          <ac:chgData name="Roxanne Cousins (staff)" userId="4388bfe6-e316-4db7-9424-a8faf0c3c8b0" providerId="ADAL" clId="{DDF93D0B-26D3-4CC1-9610-0BC42114D533}" dt="2024-07-01T12:41:03.548" v="810" actId="478"/>
          <ac:cxnSpMkLst>
            <pc:docMk/>
            <pc:sldMk cId="4017318120" sldId="258"/>
            <ac:cxnSpMk id="366" creationId="{2D73873C-E6C3-314E-6F05-6A031E017480}"/>
          </ac:cxnSpMkLst>
        </pc:cxnChg>
        <pc:cxnChg chg="add mod">
          <ac:chgData name="Roxanne Cousins (staff)" userId="4388bfe6-e316-4db7-9424-a8faf0c3c8b0" providerId="ADAL" clId="{DDF93D0B-26D3-4CC1-9610-0BC42114D533}" dt="2024-07-01T15:51:06.150" v="4594" actId="208"/>
          <ac:cxnSpMkLst>
            <pc:docMk/>
            <pc:sldMk cId="4017318120" sldId="258"/>
            <ac:cxnSpMk id="370" creationId="{0C9F440C-BF9E-45B1-605A-D113720D3639}"/>
          </ac:cxnSpMkLst>
        </pc:cxnChg>
        <pc:cxnChg chg="add del mod">
          <ac:chgData name="Roxanne Cousins (staff)" userId="4388bfe6-e316-4db7-9424-a8faf0c3c8b0" providerId="ADAL" clId="{DDF93D0B-26D3-4CC1-9610-0BC42114D533}" dt="2024-07-01T12:45:47.634" v="851" actId="478"/>
          <ac:cxnSpMkLst>
            <pc:docMk/>
            <pc:sldMk cId="4017318120" sldId="258"/>
            <ac:cxnSpMk id="372" creationId="{17EEED85-6CC0-D01F-2C3D-1C1D95332E36}"/>
          </ac:cxnSpMkLst>
        </pc:cxnChg>
        <pc:cxnChg chg="add del mod">
          <ac:chgData name="Roxanne Cousins (staff)" userId="4388bfe6-e316-4db7-9424-a8faf0c3c8b0" providerId="ADAL" clId="{DDF93D0B-26D3-4CC1-9610-0BC42114D533}" dt="2024-07-01T12:42:40.906" v="830" actId="478"/>
          <ac:cxnSpMkLst>
            <pc:docMk/>
            <pc:sldMk cId="4017318120" sldId="258"/>
            <ac:cxnSpMk id="379" creationId="{FBE4DE04-A838-BBEA-824E-69B0F5397FBD}"/>
          </ac:cxnSpMkLst>
        </pc:cxnChg>
        <pc:cxnChg chg="add del mod">
          <ac:chgData name="Roxanne Cousins (staff)" userId="4388bfe6-e316-4db7-9424-a8faf0c3c8b0" providerId="ADAL" clId="{DDF93D0B-26D3-4CC1-9610-0BC42114D533}" dt="2024-07-01T12:43:27.730" v="833" actId="478"/>
          <ac:cxnSpMkLst>
            <pc:docMk/>
            <pc:sldMk cId="4017318120" sldId="258"/>
            <ac:cxnSpMk id="387" creationId="{D5D21589-21B9-E194-3DA1-49C19A63E80E}"/>
          </ac:cxnSpMkLst>
        </pc:cxnChg>
        <pc:cxnChg chg="add mod">
          <ac:chgData name="Roxanne Cousins (staff)" userId="4388bfe6-e316-4db7-9424-a8faf0c3c8b0" providerId="ADAL" clId="{DDF93D0B-26D3-4CC1-9610-0BC42114D533}" dt="2024-07-01T15:51:06.150" v="4594" actId="208"/>
          <ac:cxnSpMkLst>
            <pc:docMk/>
            <pc:sldMk cId="4017318120" sldId="258"/>
            <ac:cxnSpMk id="405" creationId="{9C7DC838-3167-BE22-44B2-50D9BFEB952D}"/>
          </ac:cxnSpMkLst>
        </pc:cxnChg>
        <pc:cxnChg chg="add del mod">
          <ac:chgData name="Roxanne Cousins (staff)" userId="4388bfe6-e316-4db7-9424-a8faf0c3c8b0" providerId="ADAL" clId="{DDF93D0B-26D3-4CC1-9610-0BC42114D533}" dt="2024-07-01T12:51:03.803" v="892" actId="478"/>
          <ac:cxnSpMkLst>
            <pc:docMk/>
            <pc:sldMk cId="4017318120" sldId="258"/>
            <ac:cxnSpMk id="458" creationId="{EEE57890-B6FB-99A1-8A28-45A5B4CC9D70}"/>
          </ac:cxnSpMkLst>
        </pc:cxnChg>
        <pc:cxnChg chg="add del mod">
          <ac:chgData name="Roxanne Cousins (staff)" userId="4388bfe6-e316-4db7-9424-a8faf0c3c8b0" providerId="ADAL" clId="{DDF93D0B-26D3-4CC1-9610-0BC42114D533}" dt="2024-07-01T12:52:17.085" v="905" actId="478"/>
          <ac:cxnSpMkLst>
            <pc:docMk/>
            <pc:sldMk cId="4017318120" sldId="258"/>
            <ac:cxnSpMk id="466" creationId="{028B1675-8D63-517B-737F-313DD976CAE9}"/>
          </ac:cxnSpMkLst>
        </pc:cxnChg>
        <pc:cxnChg chg="add mod">
          <ac:chgData name="Roxanne Cousins (staff)" userId="4388bfe6-e316-4db7-9424-a8faf0c3c8b0" providerId="ADAL" clId="{DDF93D0B-26D3-4CC1-9610-0BC42114D533}" dt="2024-07-01T15:51:06.150" v="4594" actId="208"/>
          <ac:cxnSpMkLst>
            <pc:docMk/>
            <pc:sldMk cId="4017318120" sldId="258"/>
            <ac:cxnSpMk id="483" creationId="{4B6552B4-1A1E-9AEF-E993-017D90A3B2D0}"/>
          </ac:cxnSpMkLst>
        </pc:cxnChg>
        <pc:cxnChg chg="add del mod">
          <ac:chgData name="Roxanne Cousins (staff)" userId="4388bfe6-e316-4db7-9424-a8faf0c3c8b0" providerId="ADAL" clId="{DDF93D0B-26D3-4CC1-9610-0BC42114D533}" dt="2024-07-01T12:53:16.778" v="918" actId="478"/>
          <ac:cxnSpMkLst>
            <pc:docMk/>
            <pc:sldMk cId="4017318120" sldId="258"/>
            <ac:cxnSpMk id="497" creationId="{617AFDFA-CA21-96F8-F655-32C4D8DCB00A}"/>
          </ac:cxnSpMkLst>
        </pc:cxnChg>
        <pc:cxnChg chg="add mod">
          <ac:chgData name="Roxanne Cousins (staff)" userId="4388bfe6-e316-4db7-9424-a8faf0c3c8b0" providerId="ADAL" clId="{DDF93D0B-26D3-4CC1-9610-0BC42114D533}" dt="2024-07-02T08:48:21.168" v="5541" actId="1076"/>
          <ac:cxnSpMkLst>
            <pc:docMk/>
            <pc:sldMk cId="4017318120" sldId="258"/>
            <ac:cxnSpMk id="501" creationId="{436641B2-88FD-745B-8605-2110F8603F65}"/>
          </ac:cxnSpMkLst>
        </pc:cxnChg>
        <pc:cxnChg chg="add mod">
          <ac:chgData name="Roxanne Cousins (staff)" userId="4388bfe6-e316-4db7-9424-a8faf0c3c8b0" providerId="ADAL" clId="{DDF93D0B-26D3-4CC1-9610-0BC42114D533}" dt="2024-07-01T15:51:06.150" v="4594" actId="208"/>
          <ac:cxnSpMkLst>
            <pc:docMk/>
            <pc:sldMk cId="4017318120" sldId="258"/>
            <ac:cxnSpMk id="505" creationId="{C6150013-4D4A-39D9-A747-936934A70DAE}"/>
          </ac:cxnSpMkLst>
        </pc:cxnChg>
        <pc:cxnChg chg="add mod">
          <ac:chgData name="Roxanne Cousins (staff)" userId="4388bfe6-e316-4db7-9424-a8faf0c3c8b0" providerId="ADAL" clId="{DDF93D0B-26D3-4CC1-9610-0BC42114D533}" dt="2024-07-01T15:51:06.150" v="4594" actId="208"/>
          <ac:cxnSpMkLst>
            <pc:docMk/>
            <pc:sldMk cId="4017318120" sldId="258"/>
            <ac:cxnSpMk id="516" creationId="{499A064C-771B-0DA3-2930-D5B4BA37646E}"/>
          </ac:cxnSpMkLst>
        </pc:cxnChg>
        <pc:cxnChg chg="add mod">
          <ac:chgData name="Roxanne Cousins (staff)" userId="4388bfe6-e316-4db7-9424-a8faf0c3c8b0" providerId="ADAL" clId="{DDF93D0B-26D3-4CC1-9610-0BC42114D533}" dt="2024-07-01T16:09:17.722" v="4703" actId="1035"/>
          <ac:cxnSpMkLst>
            <pc:docMk/>
            <pc:sldMk cId="4017318120" sldId="258"/>
            <ac:cxnSpMk id="517" creationId="{0F4D44F4-08CE-C984-F611-D648C2F78B43}"/>
          </ac:cxnSpMkLst>
        </pc:cxnChg>
        <pc:cxnChg chg="add mod">
          <ac:chgData name="Roxanne Cousins (staff)" userId="4388bfe6-e316-4db7-9424-a8faf0c3c8b0" providerId="ADAL" clId="{DDF93D0B-26D3-4CC1-9610-0BC42114D533}" dt="2024-07-01T15:51:06.150" v="4594" actId="208"/>
          <ac:cxnSpMkLst>
            <pc:docMk/>
            <pc:sldMk cId="4017318120" sldId="258"/>
            <ac:cxnSpMk id="520" creationId="{681C72C6-E46D-5FD0-995A-0AD0D6C7774F}"/>
          </ac:cxnSpMkLst>
        </pc:cxnChg>
        <pc:cxnChg chg="add del mod">
          <ac:chgData name="Roxanne Cousins (staff)" userId="4388bfe6-e316-4db7-9424-a8faf0c3c8b0" providerId="ADAL" clId="{DDF93D0B-26D3-4CC1-9610-0BC42114D533}" dt="2024-07-01T16:23:26.436" v="4816" actId="478"/>
          <ac:cxnSpMkLst>
            <pc:docMk/>
            <pc:sldMk cId="4017318120" sldId="258"/>
            <ac:cxnSpMk id="553" creationId="{06C87D8C-7D2B-399B-B928-E38F6D52C4C4}"/>
          </ac:cxnSpMkLst>
        </pc:cxnChg>
        <pc:cxnChg chg="add del mod">
          <ac:chgData name="Roxanne Cousins (staff)" userId="4388bfe6-e316-4db7-9424-a8faf0c3c8b0" providerId="ADAL" clId="{DDF93D0B-26D3-4CC1-9610-0BC42114D533}" dt="2024-07-01T16:13:45.986" v="4733" actId="478"/>
          <ac:cxnSpMkLst>
            <pc:docMk/>
            <pc:sldMk cId="4017318120" sldId="258"/>
            <ac:cxnSpMk id="556" creationId="{158548B9-BF7D-1B12-956C-FA58B22A833B}"/>
          </ac:cxnSpMkLst>
        </pc:cxnChg>
        <pc:cxnChg chg="add mod">
          <ac:chgData name="Roxanne Cousins (staff)" userId="4388bfe6-e316-4db7-9424-a8faf0c3c8b0" providerId="ADAL" clId="{DDF93D0B-26D3-4CC1-9610-0BC42114D533}" dt="2024-07-01T15:51:06.150" v="4594" actId="208"/>
          <ac:cxnSpMkLst>
            <pc:docMk/>
            <pc:sldMk cId="4017318120" sldId="258"/>
            <ac:cxnSpMk id="560" creationId="{0908A964-B805-CD7E-84D5-51D9D07AB2F0}"/>
          </ac:cxnSpMkLst>
        </pc:cxnChg>
        <pc:cxnChg chg="add del mod">
          <ac:chgData name="Roxanne Cousins (staff)" userId="4388bfe6-e316-4db7-9424-a8faf0c3c8b0" providerId="ADAL" clId="{DDF93D0B-26D3-4CC1-9610-0BC42114D533}" dt="2024-07-01T16:08:12.985" v="4691" actId="478"/>
          <ac:cxnSpMkLst>
            <pc:docMk/>
            <pc:sldMk cId="4017318120" sldId="258"/>
            <ac:cxnSpMk id="562" creationId="{C0F6CC8E-0313-7CB9-F244-E67E973B4B9D}"/>
          </ac:cxnSpMkLst>
        </pc:cxnChg>
        <pc:cxnChg chg="add mod">
          <ac:chgData name="Roxanne Cousins (staff)" userId="4388bfe6-e316-4db7-9424-a8faf0c3c8b0" providerId="ADAL" clId="{DDF93D0B-26D3-4CC1-9610-0BC42114D533}" dt="2024-07-02T08:05:08.988" v="5213" actId="1076"/>
          <ac:cxnSpMkLst>
            <pc:docMk/>
            <pc:sldMk cId="4017318120" sldId="258"/>
            <ac:cxnSpMk id="575" creationId="{8546C11D-CFE9-73FC-6A70-0D7D12AF74AE}"/>
          </ac:cxnSpMkLst>
        </pc:cxnChg>
        <pc:cxnChg chg="add del mod">
          <ac:chgData name="Roxanne Cousins (staff)" userId="4388bfe6-e316-4db7-9424-a8faf0c3c8b0" providerId="ADAL" clId="{DDF93D0B-26D3-4CC1-9610-0BC42114D533}" dt="2024-07-02T08:46:20.219" v="5521" actId="478"/>
          <ac:cxnSpMkLst>
            <pc:docMk/>
            <pc:sldMk cId="4017318120" sldId="258"/>
            <ac:cxnSpMk id="613" creationId="{C5D37B03-9B4D-A7E5-C43C-A9FD1F290222}"/>
          </ac:cxnSpMkLst>
        </pc:cxnChg>
        <pc:cxnChg chg="add del mod">
          <ac:chgData name="Roxanne Cousins (staff)" userId="4388bfe6-e316-4db7-9424-a8faf0c3c8b0" providerId="ADAL" clId="{DDF93D0B-26D3-4CC1-9610-0BC42114D533}" dt="2024-07-02T08:46:19.186" v="5520" actId="478"/>
          <ac:cxnSpMkLst>
            <pc:docMk/>
            <pc:sldMk cId="4017318120" sldId="258"/>
            <ac:cxnSpMk id="616" creationId="{A32D133C-80EF-268D-8285-E2180BD249AD}"/>
          </ac:cxnSpMkLst>
        </pc:cxnChg>
        <pc:cxnChg chg="add mod">
          <ac:chgData name="Roxanne Cousins (staff)" userId="4388bfe6-e316-4db7-9424-a8faf0c3c8b0" providerId="ADAL" clId="{DDF93D0B-26D3-4CC1-9610-0BC42114D533}" dt="2024-07-02T08:48:36.574" v="5543" actId="1076"/>
          <ac:cxnSpMkLst>
            <pc:docMk/>
            <pc:sldMk cId="4017318120" sldId="258"/>
            <ac:cxnSpMk id="633" creationId="{FC01A876-1324-8B69-DA7A-A89C6CC267FB}"/>
          </ac:cxnSpMkLst>
        </pc:cxnChg>
        <pc:extLst>
          <p:ext xmlns:p="http://schemas.openxmlformats.org/presentationml/2006/main" uri="{D6D511B9-2390-475A-947B-AFAB55BFBCF1}">
            <pc226:cmChg xmlns:pc226="http://schemas.microsoft.com/office/powerpoint/2022/06/main/command" chg="mod modRxn">
              <pc226:chgData name="Roxanne Cousins (staff)" userId="4388bfe6-e316-4db7-9424-a8faf0c3c8b0" providerId="ADAL" clId="{DDF93D0B-26D3-4CC1-9610-0BC42114D533}" dt="2024-07-02T08:04:15.569" v="5203"/>
              <pc2:cmMkLst xmlns:pc2="http://schemas.microsoft.com/office/powerpoint/2019/9/main/command">
                <pc:docMk/>
                <pc:sldMk cId="4017318120" sldId="258"/>
                <pc2:cmMk id="{60A6FC25-1C7E-4B27-8851-5B0D6C30BF20}"/>
              </pc2:cmMkLst>
            </pc226:cmChg>
            <pc226:cmChg xmlns:pc226="http://schemas.microsoft.com/office/powerpoint/2022/06/main/command" chg="add">
              <pc226:chgData name="Roxanne Cousins (staff)" userId="4388bfe6-e316-4db7-9424-a8faf0c3c8b0" providerId="ADAL" clId="{DDF93D0B-26D3-4CC1-9610-0BC42114D533}" dt="2024-07-01T16:02:38.262" v="4613"/>
              <pc2:cmMkLst xmlns:pc2="http://schemas.microsoft.com/office/powerpoint/2019/9/main/command">
                <pc:docMk/>
                <pc:sldMk cId="4017318120" sldId="258"/>
                <pc2:cmMk id="{BB662E2C-4653-433E-968C-55FD72D16A7F}"/>
              </pc2:cmMkLst>
            </pc226:cmChg>
            <pc226:cmChg xmlns:pc226="http://schemas.microsoft.com/office/powerpoint/2022/06/main/command" chg="mod modTsk">
              <pc226:chgData name="Roxanne Cousins (staff)" userId="4388bfe6-e316-4db7-9424-a8faf0c3c8b0" providerId="ADAL" clId="{DDF93D0B-26D3-4CC1-9610-0BC42114D533}" dt="2024-07-02T08:21:40.289" v="5390"/>
              <pc2:cmMkLst xmlns:pc2="http://schemas.microsoft.com/office/powerpoint/2019/9/main/command">
                <pc:docMk/>
                <pc:sldMk cId="4017318120" sldId="258"/>
                <pc2:cmMk id="{BB25D765-D3CC-4371-A86A-D70606F903C0}"/>
              </pc2:cmMkLst>
              <pc226:cmRplyChg chg="add mod">
                <pc226:chgData name="Roxanne Cousins (staff)" userId="4388bfe6-e316-4db7-9424-a8faf0c3c8b0" providerId="ADAL" clId="{DDF93D0B-26D3-4CC1-9610-0BC42114D533}" dt="2024-07-02T08:21:40.289" v="5390"/>
                <pc2:cmRplyMkLst xmlns:pc2="http://schemas.microsoft.com/office/powerpoint/2019/9/main/command">
                  <pc:docMk/>
                  <pc:sldMk cId="4017318120" sldId="258"/>
                  <pc2:cmMk id="{BB25D765-D3CC-4371-A86A-D70606F903C0}"/>
                  <pc2:cmRplyMk id="{6AAA3A14-B981-4656-AA13-272B9EFA363A}"/>
                </pc2:cmRplyMkLst>
              </pc226:cmRplyChg>
            </pc226:cmChg>
            <pc226:cmChg xmlns:pc226="http://schemas.microsoft.com/office/powerpoint/2022/06/main/command" chg="mod">
              <pc226:chgData name="Roxanne Cousins (staff)" userId="4388bfe6-e316-4db7-9424-a8faf0c3c8b0" providerId="ADAL" clId="{DDF93D0B-26D3-4CC1-9610-0BC42114D533}" dt="2024-07-02T08:18:12.889" v="5388"/>
              <pc2:cmMkLst xmlns:pc2="http://schemas.microsoft.com/office/powerpoint/2019/9/main/command">
                <pc:docMk/>
                <pc:sldMk cId="4017318120" sldId="258"/>
                <pc2:cmMk id="{700355DB-64CA-482C-B620-906D44A5BE4D}"/>
              </pc2:cmMkLst>
              <pc226:cmRplyChg chg="add">
                <pc226:chgData name="Roxanne Cousins (staff)" userId="4388bfe6-e316-4db7-9424-a8faf0c3c8b0" providerId="ADAL" clId="{DDF93D0B-26D3-4CC1-9610-0BC42114D533}" dt="2024-07-02T08:14:42.589" v="5385"/>
                <pc2:cmRplyMkLst xmlns:pc2="http://schemas.microsoft.com/office/powerpoint/2019/9/main/command">
                  <pc:docMk/>
                  <pc:sldMk cId="4017318120" sldId="258"/>
                  <pc2:cmMk id="{700355DB-64CA-482C-B620-906D44A5BE4D}"/>
                  <pc2:cmRplyMk id="{BA93BD01-AAB7-4027-989B-4BDCD4481880}"/>
                </pc2:cmRplyMkLst>
              </pc226:cmRplyChg>
            </pc226:cmChg>
          </p:ext>
        </pc:extLst>
      </pc:sldChg>
      <pc:sldChg chg="addSp delSp modSp add mod">
        <pc:chgData name="Roxanne Cousins (staff)" userId="4388bfe6-e316-4db7-9424-a8faf0c3c8b0" providerId="ADAL" clId="{DDF93D0B-26D3-4CC1-9610-0BC42114D533}" dt="2024-07-02T08:28:49.531" v="5481"/>
        <pc:sldMkLst>
          <pc:docMk/>
          <pc:sldMk cId="3252982901" sldId="259"/>
        </pc:sldMkLst>
        <pc:spChg chg="add del mod">
          <ac:chgData name="Roxanne Cousins (staff)" userId="4388bfe6-e316-4db7-9424-a8faf0c3c8b0" providerId="ADAL" clId="{DDF93D0B-26D3-4CC1-9610-0BC42114D533}" dt="2024-07-01T16:29:42.688" v="4869" actId="1076"/>
          <ac:spMkLst>
            <pc:docMk/>
            <pc:sldMk cId="3252982901" sldId="259"/>
            <ac:spMk id="4" creationId="{5066292B-7299-E7F6-73D3-32956102D36A}"/>
          </ac:spMkLst>
        </pc:spChg>
        <pc:spChg chg="add del mod">
          <ac:chgData name="Roxanne Cousins (staff)" userId="4388bfe6-e316-4db7-9424-a8faf0c3c8b0" providerId="ADAL" clId="{DDF93D0B-26D3-4CC1-9610-0BC42114D533}" dt="2024-07-02T08:06:18.196" v="5221"/>
          <ac:spMkLst>
            <pc:docMk/>
            <pc:sldMk cId="3252982901" sldId="259"/>
            <ac:spMk id="6" creationId="{5B66DE0D-E3B8-BB8F-0B11-CE71BB9B97F4}"/>
          </ac:spMkLst>
        </pc:spChg>
        <pc:spChg chg="add del mod">
          <ac:chgData name="Roxanne Cousins (staff)" userId="4388bfe6-e316-4db7-9424-a8faf0c3c8b0" providerId="ADAL" clId="{DDF93D0B-26D3-4CC1-9610-0BC42114D533}" dt="2024-07-02T08:06:57.201" v="5227"/>
          <ac:spMkLst>
            <pc:docMk/>
            <pc:sldMk cId="3252982901" sldId="259"/>
            <ac:spMk id="8" creationId="{1C33D533-A03B-5C83-CE23-CE3EDF6207A7}"/>
          </ac:spMkLst>
        </pc:spChg>
        <pc:spChg chg="mod">
          <ac:chgData name="Roxanne Cousins (staff)" userId="4388bfe6-e316-4db7-9424-a8faf0c3c8b0" providerId="ADAL" clId="{DDF93D0B-26D3-4CC1-9610-0BC42114D533}" dt="2024-07-02T08:08:57.782" v="5328" actId="20577"/>
          <ac:spMkLst>
            <pc:docMk/>
            <pc:sldMk cId="3252982901" sldId="259"/>
            <ac:spMk id="9" creationId="{BD96251D-248E-F038-C613-030120307EFE}"/>
          </ac:spMkLst>
        </pc:spChg>
        <pc:spChg chg="mod">
          <ac:chgData name="Roxanne Cousins (staff)" userId="4388bfe6-e316-4db7-9424-a8faf0c3c8b0" providerId="ADAL" clId="{DDF93D0B-26D3-4CC1-9610-0BC42114D533}" dt="2024-07-01T16:29:42.688" v="4869" actId="1076"/>
          <ac:spMkLst>
            <pc:docMk/>
            <pc:sldMk cId="3252982901" sldId="259"/>
            <ac:spMk id="10" creationId="{D4768A23-1929-2CBC-1627-82D498A30B02}"/>
          </ac:spMkLst>
        </pc:spChg>
        <pc:spChg chg="mod">
          <ac:chgData name="Roxanne Cousins (staff)" userId="4388bfe6-e316-4db7-9424-a8faf0c3c8b0" providerId="ADAL" clId="{DDF93D0B-26D3-4CC1-9610-0BC42114D533}" dt="2024-07-01T16:29:42.688" v="4869" actId="1076"/>
          <ac:spMkLst>
            <pc:docMk/>
            <pc:sldMk cId="3252982901" sldId="259"/>
            <ac:spMk id="12" creationId="{4BCE8D5C-151E-553D-51FD-2DAC0AE4103F}"/>
          </ac:spMkLst>
        </pc:spChg>
        <pc:spChg chg="mod">
          <ac:chgData name="Roxanne Cousins (staff)" userId="4388bfe6-e316-4db7-9424-a8faf0c3c8b0" providerId="ADAL" clId="{DDF93D0B-26D3-4CC1-9610-0BC42114D533}" dt="2024-07-01T16:29:42.688" v="4869" actId="1076"/>
          <ac:spMkLst>
            <pc:docMk/>
            <pc:sldMk cId="3252982901" sldId="259"/>
            <ac:spMk id="14" creationId="{1A1F9D99-CBEC-46E8-1952-6BF9052ADAFC}"/>
          </ac:spMkLst>
        </pc:spChg>
        <pc:spChg chg="del">
          <ac:chgData name="Roxanne Cousins (staff)" userId="4388bfe6-e316-4db7-9424-a8faf0c3c8b0" providerId="ADAL" clId="{DDF93D0B-26D3-4CC1-9610-0BC42114D533}" dt="2024-07-01T14:32:22.139" v="2522" actId="478"/>
          <ac:spMkLst>
            <pc:docMk/>
            <pc:sldMk cId="3252982901" sldId="259"/>
            <ac:spMk id="15" creationId="{0F911ED3-039E-70DD-E426-9997C2400606}"/>
          </ac:spMkLst>
        </pc:spChg>
        <pc:spChg chg="mod">
          <ac:chgData name="Roxanne Cousins (staff)" userId="4388bfe6-e316-4db7-9424-a8faf0c3c8b0" providerId="ADAL" clId="{DDF93D0B-26D3-4CC1-9610-0BC42114D533}" dt="2024-07-01T16:29:42.688" v="4869" actId="1076"/>
          <ac:spMkLst>
            <pc:docMk/>
            <pc:sldMk cId="3252982901" sldId="259"/>
            <ac:spMk id="16" creationId="{6ED859DB-013B-33CC-B019-A50713E71DBF}"/>
          </ac:spMkLst>
        </pc:spChg>
        <pc:spChg chg="add del mod">
          <ac:chgData name="Roxanne Cousins (staff)" userId="4388bfe6-e316-4db7-9424-a8faf0c3c8b0" providerId="ADAL" clId="{DDF93D0B-26D3-4CC1-9610-0BC42114D533}" dt="2024-07-01T16:29:42.688" v="4869" actId="1076"/>
          <ac:spMkLst>
            <pc:docMk/>
            <pc:sldMk cId="3252982901" sldId="259"/>
            <ac:spMk id="17" creationId="{E6082A91-1D1A-3DA7-33DA-70407F657051}"/>
          </ac:spMkLst>
        </pc:spChg>
        <pc:spChg chg="mod">
          <ac:chgData name="Roxanne Cousins (staff)" userId="4388bfe6-e316-4db7-9424-a8faf0c3c8b0" providerId="ADAL" clId="{DDF93D0B-26D3-4CC1-9610-0BC42114D533}" dt="2024-07-01T16:29:42.688" v="4869" actId="1076"/>
          <ac:spMkLst>
            <pc:docMk/>
            <pc:sldMk cId="3252982901" sldId="259"/>
            <ac:spMk id="18" creationId="{C38A63D5-6B87-D556-DFF9-3E2609BA3C9B}"/>
          </ac:spMkLst>
        </pc:spChg>
        <pc:spChg chg="mod">
          <ac:chgData name="Roxanne Cousins (staff)" userId="4388bfe6-e316-4db7-9424-a8faf0c3c8b0" providerId="ADAL" clId="{DDF93D0B-26D3-4CC1-9610-0BC42114D533}" dt="2024-07-01T16:29:42.688" v="4869" actId="1076"/>
          <ac:spMkLst>
            <pc:docMk/>
            <pc:sldMk cId="3252982901" sldId="259"/>
            <ac:spMk id="19" creationId="{7ABA32F5-B903-C34C-9B66-7A4070E6EF5C}"/>
          </ac:spMkLst>
        </pc:spChg>
        <pc:spChg chg="mod">
          <ac:chgData name="Roxanne Cousins (staff)" userId="4388bfe6-e316-4db7-9424-a8faf0c3c8b0" providerId="ADAL" clId="{DDF93D0B-26D3-4CC1-9610-0BC42114D533}" dt="2024-07-01T16:29:42.688" v="4869" actId="1076"/>
          <ac:spMkLst>
            <pc:docMk/>
            <pc:sldMk cId="3252982901" sldId="259"/>
            <ac:spMk id="20" creationId="{A157D33B-C235-43F0-E1F3-C8C61FBE9127}"/>
          </ac:spMkLst>
        </pc:spChg>
        <pc:spChg chg="del mod">
          <ac:chgData name="Roxanne Cousins (staff)" userId="4388bfe6-e316-4db7-9424-a8faf0c3c8b0" providerId="ADAL" clId="{DDF93D0B-26D3-4CC1-9610-0BC42114D533}" dt="2024-07-01T14:27:47.079" v="2175" actId="478"/>
          <ac:spMkLst>
            <pc:docMk/>
            <pc:sldMk cId="3252982901" sldId="259"/>
            <ac:spMk id="21" creationId="{BFC71063-4EFD-3654-CDF5-A43F78B87027}"/>
          </ac:spMkLst>
        </pc:spChg>
        <pc:spChg chg="del mod">
          <ac:chgData name="Roxanne Cousins (staff)" userId="4388bfe6-e316-4db7-9424-a8faf0c3c8b0" providerId="ADAL" clId="{DDF93D0B-26D3-4CC1-9610-0BC42114D533}" dt="2024-07-01T14:37:56.286" v="2768" actId="478"/>
          <ac:spMkLst>
            <pc:docMk/>
            <pc:sldMk cId="3252982901" sldId="259"/>
            <ac:spMk id="325" creationId="{344CF3A8-8F07-89A0-13F3-36E0860C81BC}"/>
          </ac:spMkLst>
        </pc:spChg>
        <pc:spChg chg="mod">
          <ac:chgData name="Roxanne Cousins (staff)" userId="4388bfe6-e316-4db7-9424-a8faf0c3c8b0" providerId="ADAL" clId="{DDF93D0B-26D3-4CC1-9610-0BC42114D533}" dt="2024-07-02T08:06:34.698" v="5224"/>
          <ac:spMkLst>
            <pc:docMk/>
            <pc:sldMk cId="3252982901" sldId="259"/>
            <ac:spMk id="341" creationId="{6FB330D6-57EF-6F27-84EC-0B4C9581A2E5}"/>
          </ac:spMkLst>
        </pc:spChg>
        <pc:spChg chg="add mod">
          <ac:chgData name="Roxanne Cousins (staff)" userId="4388bfe6-e316-4db7-9424-a8faf0c3c8b0" providerId="ADAL" clId="{DDF93D0B-26D3-4CC1-9610-0BC42114D533}" dt="2024-07-02T08:09:03.333" v="5332" actId="20577"/>
          <ac:spMkLst>
            <pc:docMk/>
            <pc:sldMk cId="3252982901" sldId="259"/>
            <ac:spMk id="461" creationId="{89B974F0-A7B1-5DD8-57AE-941AFF26DCC2}"/>
          </ac:spMkLst>
        </pc:spChg>
        <pc:spChg chg="add mod">
          <ac:chgData name="Roxanne Cousins (staff)" userId="4388bfe6-e316-4db7-9424-a8faf0c3c8b0" providerId="ADAL" clId="{DDF93D0B-26D3-4CC1-9610-0BC42114D533}" dt="2024-07-01T16:29:42.688" v="4869" actId="1076"/>
          <ac:spMkLst>
            <pc:docMk/>
            <pc:sldMk cId="3252982901" sldId="259"/>
            <ac:spMk id="463" creationId="{D38CA05C-37DA-F453-6A11-BE8D7140E923}"/>
          </ac:spMkLst>
        </pc:spChg>
        <pc:spChg chg="add mod">
          <ac:chgData name="Roxanne Cousins (staff)" userId="4388bfe6-e316-4db7-9424-a8faf0c3c8b0" providerId="ADAL" clId="{DDF93D0B-26D3-4CC1-9610-0BC42114D533}" dt="2024-07-01T16:29:42.688" v="4869" actId="1076"/>
          <ac:spMkLst>
            <pc:docMk/>
            <pc:sldMk cId="3252982901" sldId="259"/>
            <ac:spMk id="464" creationId="{A5A531A9-9883-8D44-2B5D-2A573C774EB0}"/>
          </ac:spMkLst>
        </pc:spChg>
        <pc:spChg chg="add mod">
          <ac:chgData name="Roxanne Cousins (staff)" userId="4388bfe6-e316-4db7-9424-a8faf0c3c8b0" providerId="ADAL" clId="{DDF93D0B-26D3-4CC1-9610-0BC42114D533}" dt="2024-07-01T16:29:42.688" v="4869" actId="1076"/>
          <ac:spMkLst>
            <pc:docMk/>
            <pc:sldMk cId="3252982901" sldId="259"/>
            <ac:spMk id="465" creationId="{39A5F9AE-ADD7-8912-067D-AD8E122223D3}"/>
          </ac:spMkLst>
        </pc:spChg>
        <pc:spChg chg="add mod">
          <ac:chgData name="Roxanne Cousins (staff)" userId="4388bfe6-e316-4db7-9424-a8faf0c3c8b0" providerId="ADAL" clId="{DDF93D0B-26D3-4CC1-9610-0BC42114D533}" dt="2024-07-01T16:29:42.688" v="4869" actId="1076"/>
          <ac:spMkLst>
            <pc:docMk/>
            <pc:sldMk cId="3252982901" sldId="259"/>
            <ac:spMk id="466" creationId="{18FACBFF-BFEE-E5C7-3E73-BC04E6E7CFB5}"/>
          </ac:spMkLst>
        </pc:spChg>
        <pc:spChg chg="add mod">
          <ac:chgData name="Roxanne Cousins (staff)" userId="4388bfe6-e316-4db7-9424-a8faf0c3c8b0" providerId="ADAL" clId="{DDF93D0B-26D3-4CC1-9610-0BC42114D533}" dt="2024-07-01T16:29:42.688" v="4869" actId="1076"/>
          <ac:spMkLst>
            <pc:docMk/>
            <pc:sldMk cId="3252982901" sldId="259"/>
            <ac:spMk id="467" creationId="{242CA048-884C-1986-65F2-48A692CB0F27}"/>
          </ac:spMkLst>
        </pc:spChg>
        <pc:spChg chg="add mod">
          <ac:chgData name="Roxanne Cousins (staff)" userId="4388bfe6-e316-4db7-9424-a8faf0c3c8b0" providerId="ADAL" clId="{DDF93D0B-26D3-4CC1-9610-0BC42114D533}" dt="2024-07-01T16:29:42.688" v="4869" actId="1076"/>
          <ac:spMkLst>
            <pc:docMk/>
            <pc:sldMk cId="3252982901" sldId="259"/>
            <ac:spMk id="468" creationId="{DC16DEF7-3440-DFD5-33CE-793D9A88C108}"/>
          </ac:spMkLst>
        </pc:spChg>
        <pc:spChg chg="add mod">
          <ac:chgData name="Roxanne Cousins (staff)" userId="4388bfe6-e316-4db7-9424-a8faf0c3c8b0" providerId="ADAL" clId="{DDF93D0B-26D3-4CC1-9610-0BC42114D533}" dt="2024-07-01T16:29:42.688" v="4869" actId="1076"/>
          <ac:spMkLst>
            <pc:docMk/>
            <pc:sldMk cId="3252982901" sldId="259"/>
            <ac:spMk id="472" creationId="{E4D2425D-3886-AE0E-66A5-8490B83B9E0A}"/>
          </ac:spMkLst>
        </pc:spChg>
        <pc:spChg chg="add mod">
          <ac:chgData name="Roxanne Cousins (staff)" userId="4388bfe6-e316-4db7-9424-a8faf0c3c8b0" providerId="ADAL" clId="{DDF93D0B-26D3-4CC1-9610-0BC42114D533}" dt="2024-07-01T16:29:42.688" v="4869" actId="1076"/>
          <ac:spMkLst>
            <pc:docMk/>
            <pc:sldMk cId="3252982901" sldId="259"/>
            <ac:spMk id="473" creationId="{9BA78474-A981-76C5-5846-BC422D31B5A9}"/>
          </ac:spMkLst>
        </pc:spChg>
        <pc:spChg chg="add mod">
          <ac:chgData name="Roxanne Cousins (staff)" userId="4388bfe6-e316-4db7-9424-a8faf0c3c8b0" providerId="ADAL" clId="{DDF93D0B-26D3-4CC1-9610-0BC42114D533}" dt="2024-07-01T16:29:42.688" v="4869" actId="1076"/>
          <ac:spMkLst>
            <pc:docMk/>
            <pc:sldMk cId="3252982901" sldId="259"/>
            <ac:spMk id="474" creationId="{3B0F21DA-3B90-EC2D-DDB5-E70232D1AC16}"/>
          </ac:spMkLst>
        </pc:spChg>
        <pc:spChg chg="add mod">
          <ac:chgData name="Roxanne Cousins (staff)" userId="4388bfe6-e316-4db7-9424-a8faf0c3c8b0" providerId="ADAL" clId="{DDF93D0B-26D3-4CC1-9610-0BC42114D533}" dt="2024-07-01T16:29:42.688" v="4869" actId="1076"/>
          <ac:spMkLst>
            <pc:docMk/>
            <pc:sldMk cId="3252982901" sldId="259"/>
            <ac:spMk id="475" creationId="{D39C09D5-F2A7-71F1-D63B-854A3D8ED4A0}"/>
          </ac:spMkLst>
        </pc:spChg>
        <pc:spChg chg="add del mod">
          <ac:chgData name="Roxanne Cousins (staff)" userId="4388bfe6-e316-4db7-9424-a8faf0c3c8b0" providerId="ADAL" clId="{DDF93D0B-26D3-4CC1-9610-0BC42114D533}" dt="2024-07-02T08:28:49.531" v="5481"/>
          <ac:spMkLst>
            <pc:docMk/>
            <pc:sldMk cId="3252982901" sldId="259"/>
            <ac:spMk id="543" creationId="{F1EAEED5-F738-5E9B-7B45-48144CD81B34}"/>
          </ac:spMkLst>
        </pc:spChg>
        <pc:spChg chg="del mod">
          <ac:chgData name="Roxanne Cousins (staff)" userId="4388bfe6-e316-4db7-9424-a8faf0c3c8b0" providerId="ADAL" clId="{DDF93D0B-26D3-4CC1-9610-0BC42114D533}" dt="2024-07-01T14:37:57.978" v="2770" actId="478"/>
          <ac:spMkLst>
            <pc:docMk/>
            <pc:sldMk cId="3252982901" sldId="259"/>
            <ac:spMk id="554" creationId="{A0B21361-5692-FB86-8FC1-C9891D4B1676}"/>
          </ac:spMkLst>
        </pc:spChg>
        <pc:spChg chg="add del mod">
          <ac:chgData name="Roxanne Cousins (staff)" userId="4388bfe6-e316-4db7-9424-a8faf0c3c8b0" providerId="ADAL" clId="{DDF93D0B-26D3-4CC1-9610-0BC42114D533}" dt="2024-07-02T08:27:38.065" v="5433" actId="20577"/>
          <ac:spMkLst>
            <pc:docMk/>
            <pc:sldMk cId="3252982901" sldId="259"/>
            <ac:spMk id="558" creationId="{D2703BD2-8F8F-C1F6-5F4E-EF87465F35F1}"/>
          </ac:spMkLst>
        </pc:spChg>
        <pc:cxnChg chg="add del mod">
          <ac:chgData name="Roxanne Cousins (staff)" userId="4388bfe6-e316-4db7-9424-a8faf0c3c8b0" providerId="ADAL" clId="{DDF93D0B-26D3-4CC1-9610-0BC42114D533}" dt="2024-07-01T16:29:42.688" v="4869" actId="1076"/>
          <ac:cxnSpMkLst>
            <pc:docMk/>
            <pc:sldMk cId="3252982901" sldId="259"/>
            <ac:cxnSpMk id="25" creationId="{E60D8E81-6A18-41C2-4080-333464B343ED}"/>
          </ac:cxnSpMkLst>
        </pc:cxnChg>
        <pc:cxnChg chg="add del mod">
          <ac:chgData name="Roxanne Cousins (staff)" userId="4388bfe6-e316-4db7-9424-a8faf0c3c8b0" providerId="ADAL" clId="{DDF93D0B-26D3-4CC1-9610-0BC42114D533}" dt="2024-07-01T16:29:42.688" v="4869" actId="1076"/>
          <ac:cxnSpMkLst>
            <pc:docMk/>
            <pc:sldMk cId="3252982901" sldId="259"/>
            <ac:cxnSpMk id="28" creationId="{CFA39BE2-7773-5DD3-6A4A-2785BF5F2F4C}"/>
          </ac:cxnSpMkLst>
        </pc:cxnChg>
        <pc:cxnChg chg="del mod">
          <ac:chgData name="Roxanne Cousins (staff)" userId="4388bfe6-e316-4db7-9424-a8faf0c3c8b0" providerId="ADAL" clId="{DDF93D0B-26D3-4CC1-9610-0BC42114D533}" dt="2024-07-01T14:32:23.829" v="2523" actId="478"/>
          <ac:cxnSpMkLst>
            <pc:docMk/>
            <pc:sldMk cId="3252982901" sldId="259"/>
            <ac:cxnSpMk id="166" creationId="{2D1E7CA0-FFF6-43AF-373F-13953E388CB5}"/>
          </ac:cxnSpMkLst>
        </pc:cxnChg>
        <pc:cxnChg chg="mod">
          <ac:chgData name="Roxanne Cousins (staff)" userId="4388bfe6-e316-4db7-9424-a8faf0c3c8b0" providerId="ADAL" clId="{DDF93D0B-26D3-4CC1-9610-0BC42114D533}" dt="2024-07-01T16:29:42.688" v="4869" actId="1076"/>
          <ac:cxnSpMkLst>
            <pc:docMk/>
            <pc:sldMk cId="3252982901" sldId="259"/>
            <ac:cxnSpMk id="187" creationId="{D611683B-B25A-B916-1F06-4F267977AA5F}"/>
          </ac:cxnSpMkLst>
        </pc:cxnChg>
        <pc:cxnChg chg="del mod">
          <ac:chgData name="Roxanne Cousins (staff)" userId="4388bfe6-e316-4db7-9424-a8faf0c3c8b0" providerId="ADAL" clId="{DDF93D0B-26D3-4CC1-9610-0BC42114D533}" dt="2024-07-01T14:32:24.948" v="2524" actId="478"/>
          <ac:cxnSpMkLst>
            <pc:docMk/>
            <pc:sldMk cId="3252982901" sldId="259"/>
            <ac:cxnSpMk id="240" creationId="{3DBEAF10-8F5A-7F0C-4D5A-FFB524D20B8C}"/>
          </ac:cxnSpMkLst>
        </pc:cxnChg>
        <pc:cxnChg chg="del mod">
          <ac:chgData name="Roxanne Cousins (staff)" userId="4388bfe6-e316-4db7-9424-a8faf0c3c8b0" providerId="ADAL" clId="{DDF93D0B-26D3-4CC1-9610-0BC42114D533}" dt="2024-07-01T16:28:47.737" v="4861" actId="478"/>
          <ac:cxnSpMkLst>
            <pc:docMk/>
            <pc:sldMk cId="3252982901" sldId="259"/>
            <ac:cxnSpMk id="255" creationId="{9A1AA3ED-92DA-F3A0-245C-A7E2E7174AA9}"/>
          </ac:cxnSpMkLst>
        </pc:cxnChg>
        <pc:cxnChg chg="mod">
          <ac:chgData name="Roxanne Cousins (staff)" userId="4388bfe6-e316-4db7-9424-a8faf0c3c8b0" providerId="ADAL" clId="{DDF93D0B-26D3-4CC1-9610-0BC42114D533}" dt="2024-07-01T16:29:42.688" v="4869" actId="1076"/>
          <ac:cxnSpMkLst>
            <pc:docMk/>
            <pc:sldMk cId="3252982901" sldId="259"/>
            <ac:cxnSpMk id="327" creationId="{F335FFFE-4243-1A40-89EA-B66230B1BDFF}"/>
          </ac:cxnSpMkLst>
        </pc:cxnChg>
        <pc:cxnChg chg="mod">
          <ac:chgData name="Roxanne Cousins (staff)" userId="4388bfe6-e316-4db7-9424-a8faf0c3c8b0" providerId="ADAL" clId="{DDF93D0B-26D3-4CC1-9610-0BC42114D533}" dt="2024-07-01T16:29:58.932" v="4871" actId="14100"/>
          <ac:cxnSpMkLst>
            <pc:docMk/>
            <pc:sldMk cId="3252982901" sldId="259"/>
            <ac:cxnSpMk id="331" creationId="{2C1BD5EC-485D-B0D3-3A3F-9FE76E35E2BB}"/>
          </ac:cxnSpMkLst>
        </pc:cxnChg>
        <pc:cxnChg chg="mod">
          <ac:chgData name="Roxanne Cousins (staff)" userId="4388bfe6-e316-4db7-9424-a8faf0c3c8b0" providerId="ADAL" clId="{DDF93D0B-26D3-4CC1-9610-0BC42114D533}" dt="2024-07-01T16:29:53.216" v="4870" actId="14100"/>
          <ac:cxnSpMkLst>
            <pc:docMk/>
            <pc:sldMk cId="3252982901" sldId="259"/>
            <ac:cxnSpMk id="335" creationId="{4DA85F6B-EAFE-3E0F-194F-0611B94EE666}"/>
          </ac:cxnSpMkLst>
        </pc:cxnChg>
        <pc:cxnChg chg="mod">
          <ac:chgData name="Roxanne Cousins (staff)" userId="4388bfe6-e316-4db7-9424-a8faf0c3c8b0" providerId="ADAL" clId="{DDF93D0B-26D3-4CC1-9610-0BC42114D533}" dt="2024-07-01T16:29:42.688" v="4869" actId="1076"/>
          <ac:cxnSpMkLst>
            <pc:docMk/>
            <pc:sldMk cId="3252982901" sldId="259"/>
            <ac:cxnSpMk id="355" creationId="{EA7B97B9-0D99-0E01-26AE-4CBAB73E6EDB}"/>
          </ac:cxnSpMkLst>
        </pc:cxnChg>
        <pc:cxnChg chg="add del mod">
          <ac:chgData name="Roxanne Cousins (staff)" userId="4388bfe6-e316-4db7-9424-a8faf0c3c8b0" providerId="ADAL" clId="{DDF93D0B-26D3-4CC1-9610-0BC42114D533}" dt="2024-07-01T16:29:42.688" v="4869" actId="1076"/>
          <ac:cxnSpMkLst>
            <pc:docMk/>
            <pc:sldMk cId="3252982901" sldId="259"/>
            <ac:cxnSpMk id="370" creationId="{0C9F440C-BF9E-45B1-605A-D113720D3639}"/>
          </ac:cxnSpMkLst>
        </pc:cxnChg>
        <pc:cxnChg chg="add del mod">
          <ac:chgData name="Roxanne Cousins (staff)" userId="4388bfe6-e316-4db7-9424-a8faf0c3c8b0" providerId="ADAL" clId="{DDF93D0B-26D3-4CC1-9610-0BC42114D533}" dt="2024-07-01T16:29:42.688" v="4869" actId="1076"/>
          <ac:cxnSpMkLst>
            <pc:docMk/>
            <pc:sldMk cId="3252982901" sldId="259"/>
            <ac:cxnSpMk id="405" creationId="{9C7DC838-3167-BE22-44B2-50D9BFEB952D}"/>
          </ac:cxnSpMkLst>
        </pc:cxnChg>
        <pc:cxnChg chg="add mod">
          <ac:chgData name="Roxanne Cousins (staff)" userId="4388bfe6-e316-4db7-9424-a8faf0c3c8b0" providerId="ADAL" clId="{DDF93D0B-26D3-4CC1-9610-0BC42114D533}" dt="2024-07-01T16:29:42.688" v="4869" actId="1076"/>
          <ac:cxnSpMkLst>
            <pc:docMk/>
            <pc:sldMk cId="3252982901" sldId="259"/>
            <ac:cxnSpMk id="462" creationId="{A3461F06-F0C8-4C0E-1342-03A5BB863934}"/>
          </ac:cxnSpMkLst>
        </pc:cxnChg>
        <pc:cxnChg chg="add mod">
          <ac:chgData name="Roxanne Cousins (staff)" userId="4388bfe6-e316-4db7-9424-a8faf0c3c8b0" providerId="ADAL" clId="{DDF93D0B-26D3-4CC1-9610-0BC42114D533}" dt="2024-07-01T16:29:42.688" v="4869" actId="1076"/>
          <ac:cxnSpMkLst>
            <pc:docMk/>
            <pc:sldMk cId="3252982901" sldId="259"/>
            <ac:cxnSpMk id="479" creationId="{3BAEC8A8-FC97-911C-CE8F-5A64CEF79B1E}"/>
          </ac:cxnSpMkLst>
        </pc:cxnChg>
        <pc:cxnChg chg="mod">
          <ac:chgData name="Roxanne Cousins (staff)" userId="4388bfe6-e316-4db7-9424-a8faf0c3c8b0" providerId="ADAL" clId="{DDF93D0B-26D3-4CC1-9610-0BC42114D533}" dt="2024-07-01T16:29:42.688" v="4869" actId="1076"/>
          <ac:cxnSpMkLst>
            <pc:docMk/>
            <pc:sldMk cId="3252982901" sldId="259"/>
            <ac:cxnSpMk id="483" creationId="{4B6552B4-1A1E-9AEF-E993-017D90A3B2D0}"/>
          </ac:cxnSpMkLst>
        </pc:cxnChg>
        <pc:cxnChg chg="mod">
          <ac:chgData name="Roxanne Cousins (staff)" userId="4388bfe6-e316-4db7-9424-a8faf0c3c8b0" providerId="ADAL" clId="{DDF93D0B-26D3-4CC1-9610-0BC42114D533}" dt="2024-07-01T16:29:42.688" v="4869" actId="1076"/>
          <ac:cxnSpMkLst>
            <pc:docMk/>
            <pc:sldMk cId="3252982901" sldId="259"/>
            <ac:cxnSpMk id="501" creationId="{436641B2-88FD-745B-8605-2110F8603F65}"/>
          </ac:cxnSpMkLst>
        </pc:cxnChg>
        <pc:cxnChg chg="del mod">
          <ac:chgData name="Roxanne Cousins (staff)" userId="4388bfe6-e316-4db7-9424-a8faf0c3c8b0" providerId="ADAL" clId="{DDF93D0B-26D3-4CC1-9610-0BC42114D533}" dt="2024-07-01T14:27:47.920" v="2176" actId="478"/>
          <ac:cxnSpMkLst>
            <pc:docMk/>
            <pc:sldMk cId="3252982901" sldId="259"/>
            <ac:cxnSpMk id="505" creationId="{C6150013-4D4A-39D9-A747-936934A70DAE}"/>
          </ac:cxnSpMkLst>
        </pc:cxnChg>
        <pc:cxnChg chg="add mod">
          <ac:chgData name="Roxanne Cousins (staff)" userId="4388bfe6-e316-4db7-9424-a8faf0c3c8b0" providerId="ADAL" clId="{DDF93D0B-26D3-4CC1-9610-0BC42114D533}" dt="2024-07-01T16:29:42.688" v="4869" actId="1076"/>
          <ac:cxnSpMkLst>
            <pc:docMk/>
            <pc:sldMk cId="3252982901" sldId="259"/>
            <ac:cxnSpMk id="508" creationId="{02687C7A-828D-9A78-6700-807E5036B017}"/>
          </ac:cxnSpMkLst>
        </pc:cxnChg>
        <pc:cxnChg chg="mod">
          <ac:chgData name="Roxanne Cousins (staff)" userId="4388bfe6-e316-4db7-9424-a8faf0c3c8b0" providerId="ADAL" clId="{DDF93D0B-26D3-4CC1-9610-0BC42114D533}" dt="2024-07-01T16:29:42.688" v="4869" actId="1076"/>
          <ac:cxnSpMkLst>
            <pc:docMk/>
            <pc:sldMk cId="3252982901" sldId="259"/>
            <ac:cxnSpMk id="516" creationId="{499A064C-771B-0DA3-2930-D5B4BA37646E}"/>
          </ac:cxnSpMkLst>
        </pc:cxnChg>
        <pc:cxnChg chg="mod">
          <ac:chgData name="Roxanne Cousins (staff)" userId="4388bfe6-e316-4db7-9424-a8faf0c3c8b0" providerId="ADAL" clId="{DDF93D0B-26D3-4CC1-9610-0BC42114D533}" dt="2024-07-01T16:29:42.688" v="4869" actId="1076"/>
          <ac:cxnSpMkLst>
            <pc:docMk/>
            <pc:sldMk cId="3252982901" sldId="259"/>
            <ac:cxnSpMk id="517" creationId="{0F4D44F4-08CE-C984-F611-D648C2F78B43}"/>
          </ac:cxnSpMkLst>
        </pc:cxnChg>
        <pc:cxnChg chg="mod">
          <ac:chgData name="Roxanne Cousins (staff)" userId="4388bfe6-e316-4db7-9424-a8faf0c3c8b0" providerId="ADAL" clId="{DDF93D0B-26D3-4CC1-9610-0BC42114D533}" dt="2024-07-01T16:29:42.688" v="4869" actId="1076"/>
          <ac:cxnSpMkLst>
            <pc:docMk/>
            <pc:sldMk cId="3252982901" sldId="259"/>
            <ac:cxnSpMk id="520" creationId="{681C72C6-E46D-5FD0-995A-0AD0D6C7774F}"/>
          </ac:cxnSpMkLst>
        </pc:cxnChg>
        <pc:cxnChg chg="del mod">
          <ac:chgData name="Roxanne Cousins (staff)" userId="4388bfe6-e316-4db7-9424-a8faf0c3c8b0" providerId="ADAL" clId="{DDF93D0B-26D3-4CC1-9610-0BC42114D533}" dt="2024-07-01T16:22:32.594" v="4809" actId="478"/>
          <ac:cxnSpMkLst>
            <pc:docMk/>
            <pc:sldMk cId="3252982901" sldId="259"/>
            <ac:cxnSpMk id="553" creationId="{06C87D8C-7D2B-399B-B928-E38F6D52C4C4}"/>
          </ac:cxnSpMkLst>
        </pc:cxnChg>
        <pc:cxnChg chg="del mod">
          <ac:chgData name="Roxanne Cousins (staff)" userId="4388bfe6-e316-4db7-9424-a8faf0c3c8b0" providerId="ADAL" clId="{DDF93D0B-26D3-4CC1-9610-0BC42114D533}" dt="2024-07-01T14:37:57.160" v="2769" actId="478"/>
          <ac:cxnSpMkLst>
            <pc:docMk/>
            <pc:sldMk cId="3252982901" sldId="259"/>
            <ac:cxnSpMk id="556" creationId="{158548B9-BF7D-1B12-956C-FA58B22A833B}"/>
          </ac:cxnSpMkLst>
        </pc:cxnChg>
        <pc:cxnChg chg="add del mod">
          <ac:chgData name="Roxanne Cousins (staff)" userId="4388bfe6-e316-4db7-9424-a8faf0c3c8b0" providerId="ADAL" clId="{DDF93D0B-26D3-4CC1-9610-0BC42114D533}" dt="2024-07-01T16:29:42.688" v="4869" actId="1076"/>
          <ac:cxnSpMkLst>
            <pc:docMk/>
            <pc:sldMk cId="3252982901" sldId="259"/>
            <ac:cxnSpMk id="560" creationId="{0908A964-B805-CD7E-84D5-51D9D07AB2F0}"/>
          </ac:cxnSpMkLst>
        </pc:cxnChg>
        <pc:cxnChg chg="add del mod">
          <ac:chgData name="Roxanne Cousins (staff)" userId="4388bfe6-e316-4db7-9424-a8faf0c3c8b0" providerId="ADAL" clId="{DDF93D0B-26D3-4CC1-9610-0BC42114D533}" dt="2024-07-01T16:29:42.688" v="4869" actId="1076"/>
          <ac:cxnSpMkLst>
            <pc:docMk/>
            <pc:sldMk cId="3252982901" sldId="259"/>
            <ac:cxnSpMk id="562" creationId="{C0F6CC8E-0313-7CB9-F244-E67E973B4B9D}"/>
          </ac:cxnSpMkLst>
        </pc:cxnChg>
      </pc:sldChg>
      <pc:sldChg chg="addSp delSp modSp add mod">
        <pc:chgData name="Roxanne Cousins (staff)" userId="4388bfe6-e316-4db7-9424-a8faf0c3c8b0" providerId="ADAL" clId="{DDF93D0B-26D3-4CC1-9610-0BC42114D533}" dt="2024-07-02T08:30:19.365" v="5505" actId="20577"/>
        <pc:sldMkLst>
          <pc:docMk/>
          <pc:sldMk cId="540815092" sldId="260"/>
        </pc:sldMkLst>
        <pc:spChg chg="mod">
          <ac:chgData name="Roxanne Cousins (staff)" userId="4388bfe6-e316-4db7-9424-a8faf0c3c8b0" providerId="ADAL" clId="{DDF93D0B-26D3-4CC1-9610-0BC42114D533}" dt="2024-07-01T15:21:44.282" v="4561" actId="207"/>
          <ac:spMkLst>
            <pc:docMk/>
            <pc:sldMk cId="540815092" sldId="260"/>
            <ac:spMk id="4" creationId="{5066292B-7299-E7F6-73D3-32956102D36A}"/>
          </ac:spMkLst>
        </pc:spChg>
        <pc:spChg chg="mod">
          <ac:chgData name="Roxanne Cousins (staff)" userId="4388bfe6-e316-4db7-9424-a8faf0c3c8b0" providerId="ADAL" clId="{DDF93D0B-26D3-4CC1-9610-0BC42114D533}" dt="2024-07-02T08:06:22.380" v="5222"/>
          <ac:spMkLst>
            <pc:docMk/>
            <pc:sldMk cId="540815092" sldId="260"/>
            <ac:spMk id="6" creationId="{5B66DE0D-E3B8-BB8F-0B11-CE71BB9B97F4}"/>
          </ac:spMkLst>
        </pc:spChg>
        <pc:spChg chg="mod">
          <ac:chgData name="Roxanne Cousins (staff)" userId="4388bfe6-e316-4db7-9424-a8faf0c3c8b0" providerId="ADAL" clId="{DDF93D0B-26D3-4CC1-9610-0BC42114D533}" dt="2024-07-02T08:07:00.501" v="5228"/>
          <ac:spMkLst>
            <pc:docMk/>
            <pc:sldMk cId="540815092" sldId="260"/>
            <ac:spMk id="8" creationId="{1C33D533-A03B-5C83-CE23-CE3EDF6207A7}"/>
          </ac:spMkLst>
        </pc:spChg>
        <pc:spChg chg="mod">
          <ac:chgData name="Roxanne Cousins (staff)" userId="4388bfe6-e316-4db7-9424-a8faf0c3c8b0" providerId="ADAL" clId="{DDF93D0B-26D3-4CC1-9610-0BC42114D533}" dt="2024-07-02T08:10:05.755" v="5340" actId="20577"/>
          <ac:spMkLst>
            <pc:docMk/>
            <pc:sldMk cId="540815092" sldId="260"/>
            <ac:spMk id="9" creationId="{BD96251D-248E-F038-C613-030120307EFE}"/>
          </ac:spMkLst>
        </pc:spChg>
        <pc:spChg chg="mod">
          <ac:chgData name="Roxanne Cousins (staff)" userId="4388bfe6-e316-4db7-9424-a8faf0c3c8b0" providerId="ADAL" clId="{DDF93D0B-26D3-4CC1-9610-0BC42114D533}" dt="2024-07-02T08:10:16.922" v="5341" actId="1076"/>
          <ac:spMkLst>
            <pc:docMk/>
            <pc:sldMk cId="540815092" sldId="260"/>
            <ac:spMk id="10" creationId="{D4768A23-1929-2CBC-1627-82D498A30B02}"/>
          </ac:spMkLst>
        </pc:spChg>
        <pc:spChg chg="mod">
          <ac:chgData name="Roxanne Cousins (staff)" userId="4388bfe6-e316-4db7-9424-a8faf0c3c8b0" providerId="ADAL" clId="{DDF93D0B-26D3-4CC1-9610-0BC42114D533}" dt="2024-07-02T08:11:41.549" v="5372" actId="207"/>
          <ac:spMkLst>
            <pc:docMk/>
            <pc:sldMk cId="540815092" sldId="260"/>
            <ac:spMk id="12" creationId="{4BCE8D5C-151E-553D-51FD-2DAC0AE4103F}"/>
          </ac:spMkLst>
        </pc:spChg>
        <pc:spChg chg="del mod">
          <ac:chgData name="Roxanne Cousins (staff)" userId="4388bfe6-e316-4db7-9424-a8faf0c3c8b0" providerId="ADAL" clId="{DDF93D0B-26D3-4CC1-9610-0BC42114D533}" dt="2024-07-01T14:48:06.953" v="3286" actId="478"/>
          <ac:spMkLst>
            <pc:docMk/>
            <pc:sldMk cId="540815092" sldId="260"/>
            <ac:spMk id="14" creationId="{1A1F9D99-CBEC-46E8-1952-6BF9052ADAFC}"/>
          </ac:spMkLst>
        </pc:spChg>
        <pc:spChg chg="del">
          <ac:chgData name="Roxanne Cousins (staff)" userId="4388bfe6-e316-4db7-9424-a8faf0c3c8b0" providerId="ADAL" clId="{DDF93D0B-26D3-4CC1-9610-0BC42114D533}" dt="2024-07-01T14:57:43.177" v="3751" actId="478"/>
          <ac:spMkLst>
            <pc:docMk/>
            <pc:sldMk cId="540815092" sldId="260"/>
            <ac:spMk id="16" creationId="{6ED859DB-013B-33CC-B019-A50713E71DBF}"/>
          </ac:spMkLst>
        </pc:spChg>
        <pc:spChg chg="mod">
          <ac:chgData name="Roxanne Cousins (staff)" userId="4388bfe6-e316-4db7-9424-a8faf0c3c8b0" providerId="ADAL" clId="{DDF93D0B-26D3-4CC1-9610-0BC42114D533}" dt="2024-07-01T15:21:44.282" v="4561" actId="207"/>
          <ac:spMkLst>
            <pc:docMk/>
            <pc:sldMk cId="540815092" sldId="260"/>
            <ac:spMk id="17" creationId="{E6082A91-1D1A-3DA7-33DA-70407F657051}"/>
          </ac:spMkLst>
        </pc:spChg>
        <pc:spChg chg="mod">
          <ac:chgData name="Roxanne Cousins (staff)" userId="4388bfe6-e316-4db7-9424-a8faf0c3c8b0" providerId="ADAL" clId="{DDF93D0B-26D3-4CC1-9610-0BC42114D533}" dt="2024-07-01T16:04:22.938" v="4628" actId="1076"/>
          <ac:spMkLst>
            <pc:docMk/>
            <pc:sldMk cId="540815092" sldId="260"/>
            <ac:spMk id="18" creationId="{C38A63D5-6B87-D556-DFF9-3E2609BA3C9B}"/>
          </ac:spMkLst>
        </pc:spChg>
        <pc:spChg chg="mod">
          <ac:chgData name="Roxanne Cousins (staff)" userId="4388bfe6-e316-4db7-9424-a8faf0c3c8b0" providerId="ADAL" clId="{DDF93D0B-26D3-4CC1-9610-0BC42114D533}" dt="2024-07-01T16:04:29.396" v="4629" actId="1076"/>
          <ac:spMkLst>
            <pc:docMk/>
            <pc:sldMk cId="540815092" sldId="260"/>
            <ac:spMk id="19" creationId="{7ABA32F5-B903-C34C-9B66-7A4070E6EF5C}"/>
          </ac:spMkLst>
        </pc:spChg>
        <pc:spChg chg="mod">
          <ac:chgData name="Roxanne Cousins (staff)" userId="4388bfe6-e316-4db7-9424-a8faf0c3c8b0" providerId="ADAL" clId="{DDF93D0B-26D3-4CC1-9610-0BC42114D533}" dt="2024-07-01T16:04:34.647" v="4630" actId="1076"/>
          <ac:spMkLst>
            <pc:docMk/>
            <pc:sldMk cId="540815092" sldId="260"/>
            <ac:spMk id="20" creationId="{A157D33B-C235-43F0-E1F3-C8C61FBE9127}"/>
          </ac:spMkLst>
        </pc:spChg>
        <pc:spChg chg="add mod">
          <ac:chgData name="Roxanne Cousins (staff)" userId="4388bfe6-e316-4db7-9424-a8faf0c3c8b0" providerId="ADAL" clId="{DDF93D0B-26D3-4CC1-9610-0BC42114D533}" dt="2024-07-01T16:04:22.938" v="4628" actId="1076"/>
          <ac:spMkLst>
            <pc:docMk/>
            <pc:sldMk cId="540815092" sldId="260"/>
            <ac:spMk id="33" creationId="{E943CA6A-A8EF-9F19-8335-EE86BEDD6713}"/>
          </ac:spMkLst>
        </pc:spChg>
        <pc:spChg chg="add mod">
          <ac:chgData name="Roxanne Cousins (staff)" userId="4388bfe6-e316-4db7-9424-a8faf0c3c8b0" providerId="ADAL" clId="{DDF93D0B-26D3-4CC1-9610-0BC42114D533}" dt="2024-07-02T08:29:21.181" v="5497" actId="20577"/>
          <ac:spMkLst>
            <pc:docMk/>
            <pc:sldMk cId="540815092" sldId="260"/>
            <ac:spMk id="38" creationId="{19B846F4-52AC-D207-A782-D36C3588BB42}"/>
          </ac:spMkLst>
        </pc:spChg>
        <pc:spChg chg="add mod">
          <ac:chgData name="Roxanne Cousins (staff)" userId="4388bfe6-e316-4db7-9424-a8faf0c3c8b0" providerId="ADAL" clId="{DDF93D0B-26D3-4CC1-9610-0BC42114D533}" dt="2024-07-02T08:30:19.365" v="5505" actId="20577"/>
          <ac:spMkLst>
            <pc:docMk/>
            <pc:sldMk cId="540815092" sldId="260"/>
            <ac:spMk id="39" creationId="{E9696A3D-73F3-BA8D-4651-B68685CFAEF4}"/>
          </ac:spMkLst>
        </pc:spChg>
        <pc:spChg chg="add mod">
          <ac:chgData name="Roxanne Cousins (staff)" userId="4388bfe6-e316-4db7-9424-a8faf0c3c8b0" providerId="ADAL" clId="{DDF93D0B-26D3-4CC1-9610-0BC42114D533}" dt="2024-07-01T15:49:07.125" v="4592" actId="207"/>
          <ac:spMkLst>
            <pc:docMk/>
            <pc:sldMk cId="540815092" sldId="260"/>
            <ac:spMk id="41" creationId="{7AB7B9C9-5366-A301-D5EF-5DF52DD065E6}"/>
          </ac:spMkLst>
        </pc:spChg>
        <pc:spChg chg="mod">
          <ac:chgData name="Roxanne Cousins (staff)" userId="4388bfe6-e316-4db7-9424-a8faf0c3c8b0" providerId="ADAL" clId="{DDF93D0B-26D3-4CC1-9610-0BC42114D533}" dt="2024-07-02T08:06:37.999" v="5225"/>
          <ac:spMkLst>
            <pc:docMk/>
            <pc:sldMk cId="540815092" sldId="260"/>
            <ac:spMk id="341" creationId="{6FB330D6-57EF-6F27-84EC-0B4C9581A2E5}"/>
          </ac:spMkLst>
        </pc:spChg>
        <pc:spChg chg="add mod">
          <ac:chgData name="Roxanne Cousins (staff)" userId="4388bfe6-e316-4db7-9424-a8faf0c3c8b0" providerId="ADAL" clId="{DDF93D0B-26D3-4CC1-9610-0BC42114D533}" dt="2024-07-02T08:09:15.168" v="5336" actId="20577"/>
          <ac:spMkLst>
            <pc:docMk/>
            <pc:sldMk cId="540815092" sldId="260"/>
            <ac:spMk id="465" creationId="{80532BA5-D200-16B8-7AD3-5485EC906055}"/>
          </ac:spMkLst>
        </pc:spChg>
        <pc:spChg chg="add mod">
          <ac:chgData name="Roxanne Cousins (staff)" userId="4388bfe6-e316-4db7-9424-a8faf0c3c8b0" providerId="ADAL" clId="{DDF93D0B-26D3-4CC1-9610-0BC42114D533}" dt="2024-07-01T16:16:44.552" v="4758" actId="1076"/>
          <ac:spMkLst>
            <pc:docMk/>
            <pc:sldMk cId="540815092" sldId="260"/>
            <ac:spMk id="471" creationId="{61E85D2E-4001-B7F6-C231-4089C4187DEB}"/>
          </ac:spMkLst>
        </pc:spChg>
        <pc:spChg chg="add mod">
          <ac:chgData name="Roxanne Cousins (staff)" userId="4388bfe6-e316-4db7-9424-a8faf0c3c8b0" providerId="ADAL" clId="{DDF93D0B-26D3-4CC1-9610-0BC42114D533}" dt="2024-07-01T16:16:54.558" v="4760" actId="1076"/>
          <ac:spMkLst>
            <pc:docMk/>
            <pc:sldMk cId="540815092" sldId="260"/>
            <ac:spMk id="472" creationId="{28B3D0B6-087D-BD53-617A-EF2449907BB1}"/>
          </ac:spMkLst>
        </pc:spChg>
        <pc:spChg chg="add mod">
          <ac:chgData name="Roxanne Cousins (staff)" userId="4388bfe6-e316-4db7-9424-a8faf0c3c8b0" providerId="ADAL" clId="{DDF93D0B-26D3-4CC1-9610-0BC42114D533}" dt="2024-07-01T16:17:11.811" v="4763" actId="1076"/>
          <ac:spMkLst>
            <pc:docMk/>
            <pc:sldMk cId="540815092" sldId="260"/>
            <ac:spMk id="473" creationId="{A05573E8-D998-43D0-8A53-EB204624ED26}"/>
          </ac:spMkLst>
        </pc:spChg>
        <pc:spChg chg="add mod">
          <ac:chgData name="Roxanne Cousins (staff)" userId="4388bfe6-e316-4db7-9424-a8faf0c3c8b0" providerId="ADAL" clId="{DDF93D0B-26D3-4CC1-9610-0BC42114D533}" dt="2024-07-01T16:17:26.280" v="4766" actId="1076"/>
          <ac:spMkLst>
            <pc:docMk/>
            <pc:sldMk cId="540815092" sldId="260"/>
            <ac:spMk id="474" creationId="{375DE3C8-349B-6B5A-C4B3-79E9BDA99F5F}"/>
          </ac:spMkLst>
        </pc:spChg>
        <pc:spChg chg="add mod">
          <ac:chgData name="Roxanne Cousins (staff)" userId="4388bfe6-e316-4db7-9424-a8faf0c3c8b0" providerId="ADAL" clId="{DDF93D0B-26D3-4CC1-9610-0BC42114D533}" dt="2024-07-01T16:17:36.185" v="4768" actId="1076"/>
          <ac:spMkLst>
            <pc:docMk/>
            <pc:sldMk cId="540815092" sldId="260"/>
            <ac:spMk id="475" creationId="{2F0F5191-DC16-3389-10C5-57FFC4B6E6DF}"/>
          </ac:spMkLst>
        </pc:spChg>
        <pc:spChg chg="add mod">
          <ac:chgData name="Roxanne Cousins (staff)" userId="4388bfe6-e316-4db7-9424-a8faf0c3c8b0" providerId="ADAL" clId="{DDF93D0B-26D3-4CC1-9610-0BC42114D533}" dt="2024-07-01T16:18:02.602" v="4770" actId="1076"/>
          <ac:spMkLst>
            <pc:docMk/>
            <pc:sldMk cId="540815092" sldId="260"/>
            <ac:spMk id="476" creationId="{D90C2A1A-C8FE-1BF9-BAD7-976AA48BEA82}"/>
          </ac:spMkLst>
        </pc:spChg>
        <pc:spChg chg="add mod">
          <ac:chgData name="Roxanne Cousins (staff)" userId="4388bfe6-e316-4db7-9424-a8faf0c3c8b0" providerId="ADAL" clId="{DDF93D0B-26D3-4CC1-9610-0BC42114D533}" dt="2024-07-01T16:18:11.910" v="4773" actId="20577"/>
          <ac:spMkLst>
            <pc:docMk/>
            <pc:sldMk cId="540815092" sldId="260"/>
            <ac:spMk id="477" creationId="{81E45633-ACE2-EEE6-E80F-7EF68481EDA9}"/>
          </ac:spMkLst>
        </pc:spChg>
        <pc:spChg chg="del mod">
          <ac:chgData name="Roxanne Cousins (staff)" userId="4388bfe6-e316-4db7-9424-a8faf0c3c8b0" providerId="ADAL" clId="{DDF93D0B-26D3-4CC1-9610-0BC42114D533}" dt="2024-07-01T14:57:29.341" v="3747" actId="478"/>
          <ac:spMkLst>
            <pc:docMk/>
            <pc:sldMk cId="540815092" sldId="260"/>
            <ac:spMk id="543" creationId="{F1EAEED5-F738-5E9B-7B45-48144CD81B34}"/>
          </ac:spMkLst>
        </pc:spChg>
        <pc:spChg chg="mod">
          <ac:chgData name="Roxanne Cousins (staff)" userId="4388bfe6-e316-4db7-9424-a8faf0c3c8b0" providerId="ADAL" clId="{DDF93D0B-26D3-4CC1-9610-0BC42114D533}" dt="2024-07-02T08:27:43.981" v="5445" actId="20577"/>
          <ac:spMkLst>
            <pc:docMk/>
            <pc:sldMk cId="540815092" sldId="260"/>
            <ac:spMk id="558" creationId="{D2703BD2-8F8F-C1F6-5F4E-EF87465F35F1}"/>
          </ac:spMkLst>
        </pc:spChg>
        <pc:cxnChg chg="add mod">
          <ac:chgData name="Roxanne Cousins (staff)" userId="4388bfe6-e316-4db7-9424-a8faf0c3c8b0" providerId="ADAL" clId="{DDF93D0B-26D3-4CC1-9610-0BC42114D533}" dt="2024-07-02T08:10:50.207" v="5349" actId="14100"/>
          <ac:cxnSpMkLst>
            <pc:docMk/>
            <pc:sldMk cId="540815092" sldId="260"/>
            <ac:cxnSpMk id="13" creationId="{E25E5078-99EB-309F-0038-A1A00C5795BB}"/>
          </ac:cxnSpMkLst>
        </pc:cxnChg>
        <pc:cxnChg chg="mod">
          <ac:chgData name="Roxanne Cousins (staff)" userId="4388bfe6-e316-4db7-9424-a8faf0c3c8b0" providerId="ADAL" clId="{DDF93D0B-26D3-4CC1-9610-0BC42114D533}" dt="2024-07-01T15:53:11.922" v="4600" actId="1582"/>
          <ac:cxnSpMkLst>
            <pc:docMk/>
            <pc:sldMk cId="540815092" sldId="260"/>
            <ac:cxnSpMk id="25" creationId="{E60D8E81-6A18-41C2-4080-333464B343ED}"/>
          </ac:cxnSpMkLst>
        </pc:cxnChg>
        <pc:cxnChg chg="mod">
          <ac:chgData name="Roxanne Cousins (staff)" userId="4388bfe6-e316-4db7-9424-a8faf0c3c8b0" providerId="ADAL" clId="{DDF93D0B-26D3-4CC1-9610-0BC42114D533}" dt="2024-07-01T15:53:11.922" v="4600" actId="1582"/>
          <ac:cxnSpMkLst>
            <pc:docMk/>
            <pc:sldMk cId="540815092" sldId="260"/>
            <ac:cxnSpMk id="28" creationId="{CFA39BE2-7773-5DD3-6A4A-2785BF5F2F4C}"/>
          </ac:cxnSpMkLst>
        </pc:cxnChg>
        <pc:cxnChg chg="add mod">
          <ac:chgData name="Roxanne Cousins (staff)" userId="4388bfe6-e316-4db7-9424-a8faf0c3c8b0" providerId="ADAL" clId="{DDF93D0B-26D3-4CC1-9610-0BC42114D533}" dt="2024-07-02T08:10:24.654" v="5343" actId="14100"/>
          <ac:cxnSpMkLst>
            <pc:docMk/>
            <pc:sldMk cId="540815092" sldId="260"/>
            <ac:cxnSpMk id="46" creationId="{C90FB450-E0CD-5357-9E25-127F57C56B63}"/>
          </ac:cxnSpMkLst>
        </pc:cxnChg>
        <pc:cxnChg chg="add mod">
          <ac:chgData name="Roxanne Cousins (staff)" userId="4388bfe6-e316-4db7-9424-a8faf0c3c8b0" providerId="ADAL" clId="{DDF93D0B-26D3-4CC1-9610-0BC42114D533}" dt="2024-07-01T16:04:22.938" v="4628" actId="1076"/>
          <ac:cxnSpMkLst>
            <pc:docMk/>
            <pc:sldMk cId="540815092" sldId="260"/>
            <ac:cxnSpMk id="49" creationId="{8A9F67C1-365F-1881-845E-D6D59FADE292}"/>
          </ac:cxnSpMkLst>
        </pc:cxnChg>
        <pc:cxnChg chg="add mod">
          <ac:chgData name="Roxanne Cousins (staff)" userId="4388bfe6-e316-4db7-9424-a8faf0c3c8b0" providerId="ADAL" clId="{DDF93D0B-26D3-4CC1-9610-0BC42114D533}" dt="2024-07-01T16:04:22.938" v="4628" actId="1076"/>
          <ac:cxnSpMkLst>
            <pc:docMk/>
            <pc:sldMk cId="540815092" sldId="260"/>
            <ac:cxnSpMk id="51" creationId="{96226E9C-361F-A13D-D458-C57146A0E804}"/>
          </ac:cxnSpMkLst>
        </pc:cxnChg>
        <pc:cxnChg chg="add mod">
          <ac:chgData name="Roxanne Cousins (staff)" userId="4388bfe6-e316-4db7-9424-a8faf0c3c8b0" providerId="ADAL" clId="{DDF93D0B-26D3-4CC1-9610-0BC42114D533}" dt="2024-07-01T16:04:22.938" v="4628" actId="1076"/>
          <ac:cxnSpMkLst>
            <pc:docMk/>
            <pc:sldMk cId="540815092" sldId="260"/>
            <ac:cxnSpMk id="54" creationId="{AA4C5791-DC52-0DAC-D4AB-97AB0A645625}"/>
          </ac:cxnSpMkLst>
        </pc:cxnChg>
        <pc:cxnChg chg="add mod">
          <ac:chgData name="Roxanne Cousins (staff)" userId="4388bfe6-e316-4db7-9424-a8faf0c3c8b0" providerId="ADAL" clId="{DDF93D0B-26D3-4CC1-9610-0BC42114D533}" dt="2024-07-01T16:04:22.938" v="4628" actId="1076"/>
          <ac:cxnSpMkLst>
            <pc:docMk/>
            <pc:sldMk cId="540815092" sldId="260"/>
            <ac:cxnSpMk id="58" creationId="{CDAD1DC3-2EEB-EA15-AB39-72BD70606BF8}"/>
          </ac:cxnSpMkLst>
        </pc:cxnChg>
        <pc:cxnChg chg="add mod">
          <ac:chgData name="Roxanne Cousins (staff)" userId="4388bfe6-e316-4db7-9424-a8faf0c3c8b0" providerId="ADAL" clId="{DDF93D0B-26D3-4CC1-9610-0BC42114D533}" dt="2024-07-01T16:04:29.396" v="4629" actId="1076"/>
          <ac:cxnSpMkLst>
            <pc:docMk/>
            <pc:sldMk cId="540815092" sldId="260"/>
            <ac:cxnSpMk id="60" creationId="{AC7A9E9B-3B41-01F2-4D5A-A8EFD6EB1891}"/>
          </ac:cxnSpMkLst>
        </pc:cxnChg>
        <pc:cxnChg chg="del mod">
          <ac:chgData name="Roxanne Cousins (staff)" userId="4388bfe6-e316-4db7-9424-a8faf0c3c8b0" providerId="ADAL" clId="{DDF93D0B-26D3-4CC1-9610-0BC42114D533}" dt="2024-07-01T14:48:08.557" v="3287" actId="478"/>
          <ac:cxnSpMkLst>
            <pc:docMk/>
            <pc:sldMk cId="540815092" sldId="260"/>
            <ac:cxnSpMk id="187" creationId="{D611683B-B25A-B916-1F06-4F267977AA5F}"/>
          </ac:cxnSpMkLst>
        </pc:cxnChg>
        <pc:cxnChg chg="del mod">
          <ac:chgData name="Roxanne Cousins (staff)" userId="4388bfe6-e316-4db7-9424-a8faf0c3c8b0" providerId="ADAL" clId="{DDF93D0B-26D3-4CC1-9610-0BC42114D533}" dt="2024-07-01T14:48:03.849" v="3283" actId="478"/>
          <ac:cxnSpMkLst>
            <pc:docMk/>
            <pc:sldMk cId="540815092" sldId="260"/>
            <ac:cxnSpMk id="255" creationId="{9A1AA3ED-92DA-F3A0-245C-A7E2E7174AA9}"/>
          </ac:cxnSpMkLst>
        </pc:cxnChg>
        <pc:cxnChg chg="del mod">
          <ac:chgData name="Roxanne Cousins (staff)" userId="4388bfe6-e316-4db7-9424-a8faf0c3c8b0" providerId="ADAL" clId="{DDF93D0B-26D3-4CC1-9610-0BC42114D533}" dt="2024-07-01T14:47:10.232" v="3279" actId="478"/>
          <ac:cxnSpMkLst>
            <pc:docMk/>
            <pc:sldMk cId="540815092" sldId="260"/>
            <ac:cxnSpMk id="327" creationId="{F335FFFE-4243-1A40-89EA-B66230B1BDFF}"/>
          </ac:cxnSpMkLst>
        </pc:cxnChg>
        <pc:cxnChg chg="del mod">
          <ac:chgData name="Roxanne Cousins (staff)" userId="4388bfe6-e316-4db7-9424-a8faf0c3c8b0" providerId="ADAL" clId="{DDF93D0B-26D3-4CC1-9610-0BC42114D533}" dt="2024-07-01T14:47:11.513" v="3280" actId="478"/>
          <ac:cxnSpMkLst>
            <pc:docMk/>
            <pc:sldMk cId="540815092" sldId="260"/>
            <ac:cxnSpMk id="331" creationId="{2C1BD5EC-485D-B0D3-3A3F-9FE76E35E2BB}"/>
          </ac:cxnSpMkLst>
        </pc:cxnChg>
        <pc:cxnChg chg="del mod">
          <ac:chgData name="Roxanne Cousins (staff)" userId="4388bfe6-e316-4db7-9424-a8faf0c3c8b0" providerId="ADAL" clId="{DDF93D0B-26D3-4CC1-9610-0BC42114D533}" dt="2024-07-01T14:48:50.694" v="3293" actId="478"/>
          <ac:cxnSpMkLst>
            <pc:docMk/>
            <pc:sldMk cId="540815092" sldId="260"/>
            <ac:cxnSpMk id="335" creationId="{4DA85F6B-EAFE-3E0F-194F-0611B94EE666}"/>
          </ac:cxnSpMkLst>
        </pc:cxnChg>
        <pc:cxnChg chg="mod">
          <ac:chgData name="Roxanne Cousins (staff)" userId="4388bfe6-e316-4db7-9424-a8faf0c3c8b0" providerId="ADAL" clId="{DDF93D0B-26D3-4CC1-9610-0BC42114D533}" dt="2024-07-01T15:53:11.922" v="4600" actId="1582"/>
          <ac:cxnSpMkLst>
            <pc:docMk/>
            <pc:sldMk cId="540815092" sldId="260"/>
            <ac:cxnSpMk id="355" creationId="{EA7B97B9-0D99-0E01-26AE-4CBAB73E6EDB}"/>
          </ac:cxnSpMkLst>
        </pc:cxnChg>
        <pc:cxnChg chg="mod">
          <ac:chgData name="Roxanne Cousins (staff)" userId="4388bfe6-e316-4db7-9424-a8faf0c3c8b0" providerId="ADAL" clId="{DDF93D0B-26D3-4CC1-9610-0BC42114D533}" dt="2024-07-01T15:53:11.922" v="4600" actId="1582"/>
          <ac:cxnSpMkLst>
            <pc:docMk/>
            <pc:sldMk cId="540815092" sldId="260"/>
            <ac:cxnSpMk id="370" creationId="{0C9F440C-BF9E-45B1-605A-D113720D3639}"/>
          </ac:cxnSpMkLst>
        </pc:cxnChg>
        <pc:cxnChg chg="mod">
          <ac:chgData name="Roxanne Cousins (staff)" userId="4388bfe6-e316-4db7-9424-a8faf0c3c8b0" providerId="ADAL" clId="{DDF93D0B-26D3-4CC1-9610-0BC42114D533}" dt="2024-07-01T15:53:11.922" v="4600" actId="1582"/>
          <ac:cxnSpMkLst>
            <pc:docMk/>
            <pc:sldMk cId="540815092" sldId="260"/>
            <ac:cxnSpMk id="405" creationId="{9C7DC838-3167-BE22-44B2-50D9BFEB952D}"/>
          </ac:cxnSpMkLst>
        </pc:cxnChg>
        <pc:cxnChg chg="add mod">
          <ac:chgData name="Roxanne Cousins (staff)" userId="4388bfe6-e316-4db7-9424-a8faf0c3c8b0" providerId="ADAL" clId="{DDF93D0B-26D3-4CC1-9610-0BC42114D533}" dt="2024-07-02T08:17:26.639" v="5387" actId="14100"/>
          <ac:cxnSpMkLst>
            <pc:docMk/>
            <pc:sldMk cId="540815092" sldId="260"/>
            <ac:cxnSpMk id="449" creationId="{B040903B-FF4A-390C-AB8E-F82A94EFDE32}"/>
          </ac:cxnSpMkLst>
        </pc:cxnChg>
        <pc:cxnChg chg="add mod">
          <ac:chgData name="Roxanne Cousins (staff)" userId="4388bfe6-e316-4db7-9424-a8faf0c3c8b0" providerId="ADAL" clId="{DDF93D0B-26D3-4CC1-9610-0BC42114D533}" dt="2024-07-01T16:05:08.844" v="4638" actId="1038"/>
          <ac:cxnSpMkLst>
            <pc:docMk/>
            <pc:sldMk cId="540815092" sldId="260"/>
            <ac:cxnSpMk id="464" creationId="{AA7595CB-C998-FB4B-1348-8918E392A9B3}"/>
          </ac:cxnSpMkLst>
        </pc:cxnChg>
        <pc:cxnChg chg="add del mod">
          <ac:chgData name="Roxanne Cousins (staff)" userId="4388bfe6-e316-4db7-9424-a8faf0c3c8b0" providerId="ADAL" clId="{DDF93D0B-26D3-4CC1-9610-0BC42114D533}" dt="2024-07-01T16:16:24.968" v="4756" actId="478"/>
          <ac:cxnSpMkLst>
            <pc:docMk/>
            <pc:sldMk cId="540815092" sldId="260"/>
            <ac:cxnSpMk id="470" creationId="{F237C36C-C420-DCFC-7BB5-B214651F7DE4}"/>
          </ac:cxnSpMkLst>
        </pc:cxnChg>
        <pc:cxnChg chg="del mod">
          <ac:chgData name="Roxanne Cousins (staff)" userId="4388bfe6-e316-4db7-9424-a8faf0c3c8b0" providerId="ADAL" clId="{DDF93D0B-26D3-4CC1-9610-0BC42114D533}" dt="2024-07-01T14:48:34.427" v="3290" actId="478"/>
          <ac:cxnSpMkLst>
            <pc:docMk/>
            <pc:sldMk cId="540815092" sldId="260"/>
            <ac:cxnSpMk id="483" creationId="{4B6552B4-1A1E-9AEF-E993-017D90A3B2D0}"/>
          </ac:cxnSpMkLst>
        </pc:cxnChg>
        <pc:cxnChg chg="mod">
          <ac:chgData name="Roxanne Cousins (staff)" userId="4388bfe6-e316-4db7-9424-a8faf0c3c8b0" providerId="ADAL" clId="{DDF93D0B-26D3-4CC1-9610-0BC42114D533}" dt="2024-07-01T16:04:34.647" v="4630" actId="1076"/>
          <ac:cxnSpMkLst>
            <pc:docMk/>
            <pc:sldMk cId="540815092" sldId="260"/>
            <ac:cxnSpMk id="501" creationId="{436641B2-88FD-745B-8605-2110F8603F65}"/>
          </ac:cxnSpMkLst>
        </pc:cxnChg>
        <pc:cxnChg chg="mod">
          <ac:chgData name="Roxanne Cousins (staff)" userId="4388bfe6-e316-4db7-9424-a8faf0c3c8b0" providerId="ADAL" clId="{DDF93D0B-26D3-4CC1-9610-0BC42114D533}" dt="2024-07-02T08:10:50.207" v="5349" actId="14100"/>
          <ac:cxnSpMkLst>
            <pc:docMk/>
            <pc:sldMk cId="540815092" sldId="260"/>
            <ac:cxnSpMk id="516" creationId="{499A064C-771B-0DA3-2930-D5B4BA37646E}"/>
          </ac:cxnSpMkLst>
        </pc:cxnChg>
        <pc:cxnChg chg="del mod">
          <ac:chgData name="Roxanne Cousins (staff)" userId="4388bfe6-e316-4db7-9424-a8faf0c3c8b0" providerId="ADAL" clId="{DDF93D0B-26D3-4CC1-9610-0BC42114D533}" dt="2024-07-02T08:10:28.172" v="5344" actId="478"/>
          <ac:cxnSpMkLst>
            <pc:docMk/>
            <pc:sldMk cId="540815092" sldId="260"/>
            <ac:cxnSpMk id="517" creationId="{0F4D44F4-08CE-C984-F611-D648C2F78B43}"/>
          </ac:cxnSpMkLst>
        </pc:cxnChg>
        <pc:cxnChg chg="del mod">
          <ac:chgData name="Roxanne Cousins (staff)" userId="4388bfe6-e316-4db7-9424-a8faf0c3c8b0" providerId="ADAL" clId="{DDF93D0B-26D3-4CC1-9610-0BC42114D533}" dt="2024-07-01T14:48:05.365" v="3285" actId="478"/>
          <ac:cxnSpMkLst>
            <pc:docMk/>
            <pc:sldMk cId="540815092" sldId="260"/>
            <ac:cxnSpMk id="520" creationId="{681C72C6-E46D-5FD0-995A-0AD0D6C7774F}"/>
          </ac:cxnSpMkLst>
        </pc:cxnChg>
        <pc:cxnChg chg="del mod">
          <ac:chgData name="Roxanne Cousins (staff)" userId="4388bfe6-e316-4db7-9424-a8faf0c3c8b0" providerId="ADAL" clId="{DDF93D0B-26D3-4CC1-9610-0BC42114D533}" dt="2024-07-01T14:57:30.779" v="3748" actId="478"/>
          <ac:cxnSpMkLst>
            <pc:docMk/>
            <pc:sldMk cId="540815092" sldId="260"/>
            <ac:cxnSpMk id="553" creationId="{06C87D8C-7D2B-399B-B928-E38F6D52C4C4}"/>
          </ac:cxnSpMkLst>
        </pc:cxnChg>
        <pc:cxnChg chg="mod">
          <ac:chgData name="Roxanne Cousins (staff)" userId="4388bfe6-e316-4db7-9424-a8faf0c3c8b0" providerId="ADAL" clId="{DDF93D0B-26D3-4CC1-9610-0BC42114D533}" dt="2024-07-01T15:53:11.922" v="4600" actId="1582"/>
          <ac:cxnSpMkLst>
            <pc:docMk/>
            <pc:sldMk cId="540815092" sldId="260"/>
            <ac:cxnSpMk id="560" creationId="{0908A964-B805-CD7E-84D5-51D9D07AB2F0}"/>
          </ac:cxnSpMkLst>
        </pc:cxnChg>
        <pc:cxnChg chg="mod">
          <ac:chgData name="Roxanne Cousins (staff)" userId="4388bfe6-e316-4db7-9424-a8faf0c3c8b0" providerId="ADAL" clId="{DDF93D0B-26D3-4CC1-9610-0BC42114D533}" dt="2024-07-01T15:53:11.922" v="4600" actId="1582"/>
          <ac:cxnSpMkLst>
            <pc:docMk/>
            <pc:sldMk cId="540815092" sldId="260"/>
            <ac:cxnSpMk id="562" creationId="{C0F6CC8E-0313-7CB9-F244-E67E973B4B9D}"/>
          </ac:cxnSpMkLst>
        </pc:cxnChg>
      </pc:sldChg>
      <pc:sldChg chg="addSp delSp modSp add mod addCm modCm">
        <pc:chgData name="Roxanne Cousins (staff)" userId="4388bfe6-e316-4db7-9424-a8faf0c3c8b0" providerId="ADAL" clId="{DDF93D0B-26D3-4CC1-9610-0BC42114D533}" dt="2024-07-02T08:27:18.381" v="5403" actId="20577"/>
        <pc:sldMkLst>
          <pc:docMk/>
          <pc:sldMk cId="42606681" sldId="261"/>
        </pc:sldMkLst>
        <pc:spChg chg="add mod">
          <ac:chgData name="Roxanne Cousins (staff)" userId="4388bfe6-e316-4db7-9424-a8faf0c3c8b0" providerId="ADAL" clId="{DDF93D0B-26D3-4CC1-9610-0BC42114D533}" dt="2024-07-02T08:02:31.086" v="5183" actId="20577"/>
          <ac:spMkLst>
            <pc:docMk/>
            <pc:sldMk cId="42606681" sldId="261"/>
            <ac:spMk id="3" creationId="{B0937A97-BBF8-DA50-675A-0E81E90CE3B5}"/>
          </ac:spMkLst>
        </pc:spChg>
        <pc:spChg chg="mod">
          <ac:chgData name="Roxanne Cousins (staff)" userId="4388bfe6-e316-4db7-9424-a8faf0c3c8b0" providerId="ADAL" clId="{DDF93D0B-26D3-4CC1-9610-0BC42114D533}" dt="2024-07-01T15:42:41.975" v="4577" actId="207"/>
          <ac:spMkLst>
            <pc:docMk/>
            <pc:sldMk cId="42606681" sldId="261"/>
            <ac:spMk id="4" creationId="{5066292B-7299-E7F6-73D3-32956102D36A}"/>
          </ac:spMkLst>
        </pc:spChg>
        <pc:spChg chg="add mod">
          <ac:chgData name="Roxanne Cousins (staff)" userId="4388bfe6-e316-4db7-9424-a8faf0c3c8b0" providerId="ADAL" clId="{DDF93D0B-26D3-4CC1-9610-0BC42114D533}" dt="2024-07-02T08:02:54.286" v="5189" actId="20577"/>
          <ac:spMkLst>
            <pc:docMk/>
            <pc:sldMk cId="42606681" sldId="261"/>
            <ac:spMk id="5" creationId="{CA264257-6A63-FBE8-A3C8-87FC4C68F216}"/>
          </ac:spMkLst>
        </pc:spChg>
        <pc:spChg chg="mod">
          <ac:chgData name="Roxanne Cousins (staff)" userId="4388bfe6-e316-4db7-9424-a8faf0c3c8b0" providerId="ADAL" clId="{DDF93D0B-26D3-4CC1-9610-0BC42114D533}" dt="2024-07-02T07:54:49.776" v="4886" actId="20577"/>
          <ac:spMkLst>
            <pc:docMk/>
            <pc:sldMk cId="42606681" sldId="261"/>
            <ac:spMk id="6" creationId="{5B66DE0D-E3B8-BB8F-0B11-CE71BB9B97F4}"/>
          </ac:spMkLst>
        </pc:spChg>
        <pc:spChg chg="mod">
          <ac:chgData name="Roxanne Cousins (staff)" userId="4388bfe6-e316-4db7-9424-a8faf0c3c8b0" providerId="ADAL" clId="{DDF93D0B-26D3-4CC1-9610-0BC42114D533}" dt="2024-07-02T08:00:31.201" v="5105" actId="20577"/>
          <ac:spMkLst>
            <pc:docMk/>
            <pc:sldMk cId="42606681" sldId="261"/>
            <ac:spMk id="8" creationId="{1C33D533-A03B-5C83-CE23-CE3EDF6207A7}"/>
          </ac:spMkLst>
        </pc:spChg>
        <pc:spChg chg="add del mod">
          <ac:chgData name="Roxanne Cousins (staff)" userId="4388bfe6-e316-4db7-9424-a8faf0c3c8b0" providerId="ADAL" clId="{DDF93D0B-26D3-4CC1-9610-0BC42114D533}" dt="2024-07-01T15:41:49.251" v="4575" actId="207"/>
          <ac:spMkLst>
            <pc:docMk/>
            <pc:sldMk cId="42606681" sldId="261"/>
            <ac:spMk id="9" creationId="{BD96251D-248E-F038-C613-030120307EFE}"/>
          </ac:spMkLst>
        </pc:spChg>
        <pc:spChg chg="del">
          <ac:chgData name="Roxanne Cousins (staff)" userId="4388bfe6-e316-4db7-9424-a8faf0c3c8b0" providerId="ADAL" clId="{DDF93D0B-26D3-4CC1-9610-0BC42114D533}" dt="2024-07-01T15:00:37.122" v="3779" actId="478"/>
          <ac:spMkLst>
            <pc:docMk/>
            <pc:sldMk cId="42606681" sldId="261"/>
            <ac:spMk id="10" creationId="{D4768A23-1929-2CBC-1627-82D498A30B02}"/>
          </ac:spMkLst>
        </pc:spChg>
        <pc:spChg chg="del">
          <ac:chgData name="Roxanne Cousins (staff)" userId="4388bfe6-e316-4db7-9424-a8faf0c3c8b0" providerId="ADAL" clId="{DDF93D0B-26D3-4CC1-9610-0BC42114D533}" dt="2024-07-01T15:00:51.890" v="3795" actId="478"/>
          <ac:spMkLst>
            <pc:docMk/>
            <pc:sldMk cId="42606681" sldId="261"/>
            <ac:spMk id="12" creationId="{4BCE8D5C-151E-553D-51FD-2DAC0AE4103F}"/>
          </ac:spMkLst>
        </pc:spChg>
        <pc:spChg chg="del">
          <ac:chgData name="Roxanne Cousins (staff)" userId="4388bfe6-e316-4db7-9424-a8faf0c3c8b0" providerId="ADAL" clId="{DDF93D0B-26D3-4CC1-9610-0BC42114D533}" dt="2024-07-01T15:00:45.527" v="3789" actId="478"/>
          <ac:spMkLst>
            <pc:docMk/>
            <pc:sldMk cId="42606681" sldId="261"/>
            <ac:spMk id="14" creationId="{1A1F9D99-CBEC-46E8-1952-6BF9052ADAFC}"/>
          </ac:spMkLst>
        </pc:spChg>
        <pc:spChg chg="del">
          <ac:chgData name="Roxanne Cousins (staff)" userId="4388bfe6-e316-4db7-9424-a8faf0c3c8b0" providerId="ADAL" clId="{DDF93D0B-26D3-4CC1-9610-0BC42114D533}" dt="2024-07-01T15:00:36.224" v="3778" actId="478"/>
          <ac:spMkLst>
            <pc:docMk/>
            <pc:sldMk cId="42606681" sldId="261"/>
            <ac:spMk id="15" creationId="{0F911ED3-039E-70DD-E426-9997C2400606}"/>
          </ac:spMkLst>
        </pc:spChg>
        <pc:spChg chg="del">
          <ac:chgData name="Roxanne Cousins (staff)" userId="4388bfe6-e316-4db7-9424-a8faf0c3c8b0" providerId="ADAL" clId="{DDF93D0B-26D3-4CC1-9610-0BC42114D533}" dt="2024-07-01T15:00:42.282" v="3785" actId="478"/>
          <ac:spMkLst>
            <pc:docMk/>
            <pc:sldMk cId="42606681" sldId="261"/>
            <ac:spMk id="16" creationId="{6ED859DB-013B-33CC-B019-A50713E71DBF}"/>
          </ac:spMkLst>
        </pc:spChg>
        <pc:spChg chg="mod">
          <ac:chgData name="Roxanne Cousins (staff)" userId="4388bfe6-e316-4db7-9424-a8faf0c3c8b0" providerId="ADAL" clId="{DDF93D0B-26D3-4CC1-9610-0BC42114D533}" dt="2024-07-01T15:42:41.975" v="4577" actId="207"/>
          <ac:spMkLst>
            <pc:docMk/>
            <pc:sldMk cId="42606681" sldId="261"/>
            <ac:spMk id="17" creationId="{E6082A91-1D1A-3DA7-33DA-70407F657051}"/>
          </ac:spMkLst>
        </pc:spChg>
        <pc:spChg chg="del">
          <ac:chgData name="Roxanne Cousins (staff)" userId="4388bfe6-e316-4db7-9424-a8faf0c3c8b0" providerId="ADAL" clId="{DDF93D0B-26D3-4CC1-9610-0BC42114D533}" dt="2024-07-01T15:00:44.957" v="3788" actId="478"/>
          <ac:spMkLst>
            <pc:docMk/>
            <pc:sldMk cId="42606681" sldId="261"/>
            <ac:spMk id="18" creationId="{C38A63D5-6B87-D556-DFF9-3E2609BA3C9B}"/>
          </ac:spMkLst>
        </pc:spChg>
        <pc:spChg chg="del">
          <ac:chgData name="Roxanne Cousins (staff)" userId="4388bfe6-e316-4db7-9424-a8faf0c3c8b0" providerId="ADAL" clId="{DDF93D0B-26D3-4CC1-9610-0BC42114D533}" dt="2024-07-01T15:05:57.588" v="3951" actId="478"/>
          <ac:spMkLst>
            <pc:docMk/>
            <pc:sldMk cId="42606681" sldId="261"/>
            <ac:spMk id="19" creationId="{7ABA32F5-B903-C34C-9B66-7A4070E6EF5C}"/>
          </ac:spMkLst>
        </pc:spChg>
        <pc:spChg chg="del">
          <ac:chgData name="Roxanne Cousins (staff)" userId="4388bfe6-e316-4db7-9424-a8faf0c3c8b0" providerId="ADAL" clId="{DDF93D0B-26D3-4CC1-9610-0BC42114D533}" dt="2024-07-01T15:06:00.605" v="3954" actId="478"/>
          <ac:spMkLst>
            <pc:docMk/>
            <pc:sldMk cId="42606681" sldId="261"/>
            <ac:spMk id="20" creationId="{A157D33B-C235-43F0-E1F3-C8C61FBE9127}"/>
          </ac:spMkLst>
        </pc:spChg>
        <pc:spChg chg="del">
          <ac:chgData name="Roxanne Cousins (staff)" userId="4388bfe6-e316-4db7-9424-a8faf0c3c8b0" providerId="ADAL" clId="{DDF93D0B-26D3-4CC1-9610-0BC42114D533}" dt="2024-07-01T15:00:47.362" v="3791" actId="478"/>
          <ac:spMkLst>
            <pc:docMk/>
            <pc:sldMk cId="42606681" sldId="261"/>
            <ac:spMk id="21" creationId="{BFC71063-4EFD-3654-CDF5-A43F78B87027}"/>
          </ac:spMkLst>
        </pc:spChg>
        <pc:spChg chg="del">
          <ac:chgData name="Roxanne Cousins (staff)" userId="4388bfe6-e316-4db7-9424-a8faf0c3c8b0" providerId="ADAL" clId="{DDF93D0B-26D3-4CC1-9610-0BC42114D533}" dt="2024-07-01T15:06:03.126" v="3956" actId="478"/>
          <ac:spMkLst>
            <pc:docMk/>
            <pc:sldMk cId="42606681" sldId="261"/>
            <ac:spMk id="325" creationId="{344CF3A8-8F07-89A0-13F3-36E0860C81BC}"/>
          </ac:spMkLst>
        </pc:spChg>
        <pc:spChg chg="mod">
          <ac:chgData name="Roxanne Cousins (staff)" userId="4388bfe6-e316-4db7-9424-a8faf0c3c8b0" providerId="ADAL" clId="{DDF93D0B-26D3-4CC1-9610-0BC42114D533}" dt="2024-07-02T08:00:07.052" v="5096" actId="20577"/>
          <ac:spMkLst>
            <pc:docMk/>
            <pc:sldMk cId="42606681" sldId="261"/>
            <ac:spMk id="341" creationId="{6FB330D6-57EF-6F27-84EC-0B4C9581A2E5}"/>
          </ac:spMkLst>
        </pc:spChg>
        <pc:spChg chg="add mod">
          <ac:chgData name="Roxanne Cousins (staff)" userId="4388bfe6-e316-4db7-9424-a8faf0c3c8b0" providerId="ADAL" clId="{DDF93D0B-26D3-4CC1-9610-0BC42114D533}" dt="2024-07-01T16:06:33.070" v="4673" actId="207"/>
          <ac:spMkLst>
            <pc:docMk/>
            <pc:sldMk cId="42606681" sldId="261"/>
            <ac:spMk id="522" creationId="{EF39A3DC-8FF3-40EC-93D9-8317493134D4}"/>
          </ac:spMkLst>
        </pc:spChg>
        <pc:spChg chg="add del mod">
          <ac:chgData name="Roxanne Cousins (staff)" userId="4388bfe6-e316-4db7-9424-a8faf0c3c8b0" providerId="ADAL" clId="{DDF93D0B-26D3-4CC1-9610-0BC42114D533}" dt="2024-07-01T16:16:02.131" v="4753" actId="478"/>
          <ac:spMkLst>
            <pc:docMk/>
            <pc:sldMk cId="42606681" sldId="261"/>
            <ac:spMk id="523" creationId="{676831B4-E999-02A0-6EAB-BD4BB4F741BE}"/>
          </ac:spMkLst>
        </pc:spChg>
        <pc:spChg chg="add del mod">
          <ac:chgData name="Roxanne Cousins (staff)" userId="4388bfe6-e316-4db7-9424-a8faf0c3c8b0" providerId="ADAL" clId="{DDF93D0B-26D3-4CC1-9610-0BC42114D533}" dt="2024-07-01T16:15:56.528" v="4751" actId="478"/>
          <ac:spMkLst>
            <pc:docMk/>
            <pc:sldMk cId="42606681" sldId="261"/>
            <ac:spMk id="524" creationId="{166D0C4A-9767-7B00-4202-2608AF7EAA97}"/>
          </ac:spMkLst>
        </pc:spChg>
        <pc:spChg chg="add del mod">
          <ac:chgData name="Roxanne Cousins (staff)" userId="4388bfe6-e316-4db7-9424-a8faf0c3c8b0" providerId="ADAL" clId="{DDF93D0B-26D3-4CC1-9610-0BC42114D533}" dt="2024-07-01T16:15:59.228" v="4752" actId="478"/>
          <ac:spMkLst>
            <pc:docMk/>
            <pc:sldMk cId="42606681" sldId="261"/>
            <ac:spMk id="525" creationId="{7FB7F151-4A4D-7409-16B6-0D8B24FA8DBF}"/>
          </ac:spMkLst>
        </pc:spChg>
        <pc:spChg chg="add mod">
          <ac:chgData name="Roxanne Cousins (staff)" userId="4388bfe6-e316-4db7-9424-a8faf0c3c8b0" providerId="ADAL" clId="{DDF93D0B-26D3-4CC1-9610-0BC42114D533}" dt="2024-07-01T16:07:30.883" v="4685" actId="20577"/>
          <ac:spMkLst>
            <pc:docMk/>
            <pc:sldMk cId="42606681" sldId="261"/>
            <ac:spMk id="526" creationId="{D001C466-3815-E9A2-C14F-EA440E6FF333}"/>
          </ac:spMkLst>
        </pc:spChg>
        <pc:spChg chg="add del mod">
          <ac:chgData name="Roxanne Cousins (staff)" userId="4388bfe6-e316-4db7-9424-a8faf0c3c8b0" providerId="ADAL" clId="{DDF93D0B-26D3-4CC1-9610-0BC42114D533}" dt="2024-07-01T16:21:36.389" v="4805" actId="478"/>
          <ac:spMkLst>
            <pc:docMk/>
            <pc:sldMk cId="42606681" sldId="261"/>
            <ac:spMk id="535" creationId="{DBBD7D57-508F-1AF1-AA41-B0ADF3D12849}"/>
          </ac:spMkLst>
        </pc:spChg>
        <pc:spChg chg="add del mod">
          <ac:chgData name="Roxanne Cousins (staff)" userId="4388bfe6-e316-4db7-9424-a8faf0c3c8b0" providerId="ADAL" clId="{DDF93D0B-26D3-4CC1-9610-0BC42114D533}" dt="2024-07-01T16:21:47.167" v="4808" actId="478"/>
          <ac:spMkLst>
            <pc:docMk/>
            <pc:sldMk cId="42606681" sldId="261"/>
            <ac:spMk id="536" creationId="{2C001B42-B85B-200C-AFC4-2B23A6CFCE99}"/>
          </ac:spMkLst>
        </pc:spChg>
        <pc:spChg chg="del">
          <ac:chgData name="Roxanne Cousins (staff)" userId="4388bfe6-e316-4db7-9424-a8faf0c3c8b0" providerId="ADAL" clId="{DDF93D0B-26D3-4CC1-9610-0BC42114D533}" dt="2024-07-01T15:00:40.709" v="3783" actId="478"/>
          <ac:spMkLst>
            <pc:docMk/>
            <pc:sldMk cId="42606681" sldId="261"/>
            <ac:spMk id="543" creationId="{F1EAEED5-F738-5E9B-7B45-48144CD81B34}"/>
          </ac:spMkLst>
        </pc:spChg>
        <pc:spChg chg="del">
          <ac:chgData name="Roxanne Cousins (staff)" userId="4388bfe6-e316-4db7-9424-a8faf0c3c8b0" providerId="ADAL" clId="{DDF93D0B-26D3-4CC1-9610-0BC42114D533}" dt="2024-07-01T15:05:59.873" v="3953" actId="478"/>
          <ac:spMkLst>
            <pc:docMk/>
            <pc:sldMk cId="42606681" sldId="261"/>
            <ac:spMk id="554" creationId="{A0B21361-5692-FB86-8FC1-C9891D4B1676}"/>
          </ac:spMkLst>
        </pc:spChg>
        <pc:spChg chg="add del mod">
          <ac:chgData name="Roxanne Cousins (staff)" userId="4388bfe6-e316-4db7-9424-a8faf0c3c8b0" providerId="ADAL" clId="{DDF93D0B-26D3-4CC1-9610-0BC42114D533}" dt="2024-07-02T08:27:18.381" v="5403" actId="20577"/>
          <ac:spMkLst>
            <pc:docMk/>
            <pc:sldMk cId="42606681" sldId="261"/>
            <ac:spMk id="558" creationId="{D2703BD2-8F8F-C1F6-5F4E-EF87465F35F1}"/>
          </ac:spMkLst>
        </pc:spChg>
        <pc:cxnChg chg="add del mod">
          <ac:chgData name="Roxanne Cousins (staff)" userId="4388bfe6-e316-4db7-9424-a8faf0c3c8b0" providerId="ADAL" clId="{DDF93D0B-26D3-4CC1-9610-0BC42114D533}" dt="2024-07-01T15:05:51.853" v="3950" actId="478"/>
          <ac:cxnSpMkLst>
            <pc:docMk/>
            <pc:sldMk cId="42606681" sldId="261"/>
            <ac:cxnSpMk id="11" creationId="{4D2CB952-F223-738D-D3A1-BCA476D6D1B6}"/>
          </ac:cxnSpMkLst>
        </pc:cxnChg>
        <pc:cxnChg chg="add del mod">
          <ac:chgData name="Roxanne Cousins (staff)" userId="4388bfe6-e316-4db7-9424-a8faf0c3c8b0" providerId="ADAL" clId="{DDF93D0B-26D3-4CC1-9610-0BC42114D533}" dt="2024-07-01T15:02:11.038" v="3843" actId="478"/>
          <ac:cxnSpMkLst>
            <pc:docMk/>
            <pc:sldMk cId="42606681" sldId="261"/>
            <ac:cxnSpMk id="22" creationId="{C9377981-3B0A-5EE3-8F65-03870D49BEC0}"/>
          </ac:cxnSpMkLst>
        </pc:cxnChg>
        <pc:cxnChg chg="mod">
          <ac:chgData name="Roxanne Cousins (staff)" userId="4388bfe6-e316-4db7-9424-a8faf0c3c8b0" providerId="ADAL" clId="{DDF93D0B-26D3-4CC1-9610-0BC42114D533}" dt="2024-07-01T15:51:38.369" v="4596" actId="1582"/>
          <ac:cxnSpMkLst>
            <pc:docMk/>
            <pc:sldMk cId="42606681" sldId="261"/>
            <ac:cxnSpMk id="25" creationId="{E60D8E81-6A18-41C2-4080-333464B343ED}"/>
          </ac:cxnSpMkLst>
        </pc:cxnChg>
        <pc:cxnChg chg="del mod">
          <ac:chgData name="Roxanne Cousins (staff)" userId="4388bfe6-e316-4db7-9424-a8faf0c3c8b0" providerId="ADAL" clId="{DDF93D0B-26D3-4CC1-9610-0BC42114D533}" dt="2024-07-01T15:03:14.736" v="3855" actId="478"/>
          <ac:cxnSpMkLst>
            <pc:docMk/>
            <pc:sldMk cId="42606681" sldId="261"/>
            <ac:cxnSpMk id="28" creationId="{CFA39BE2-7773-5DD3-6A4A-2785BF5F2F4C}"/>
          </ac:cxnSpMkLst>
        </pc:cxnChg>
        <pc:cxnChg chg="add del mod">
          <ac:chgData name="Roxanne Cousins (staff)" userId="4388bfe6-e316-4db7-9424-a8faf0c3c8b0" providerId="ADAL" clId="{DDF93D0B-26D3-4CC1-9610-0BC42114D533}" dt="2024-07-01T15:04:31.131" v="3864" actId="478"/>
          <ac:cxnSpMkLst>
            <pc:docMk/>
            <pc:sldMk cId="42606681" sldId="261"/>
            <ac:cxnSpMk id="34" creationId="{42C555EA-8D0B-6B77-1446-7F2DEA577A34}"/>
          </ac:cxnSpMkLst>
        </pc:cxnChg>
        <pc:cxnChg chg="add mod">
          <ac:chgData name="Roxanne Cousins (staff)" userId="4388bfe6-e316-4db7-9424-a8faf0c3c8b0" providerId="ADAL" clId="{DDF93D0B-26D3-4CC1-9610-0BC42114D533}" dt="2024-07-01T15:51:38.369" v="4596" actId="1582"/>
          <ac:cxnSpMkLst>
            <pc:docMk/>
            <pc:sldMk cId="42606681" sldId="261"/>
            <ac:cxnSpMk id="51" creationId="{7F203E3F-B3EB-39F3-A0C9-F18A195526AF}"/>
          </ac:cxnSpMkLst>
        </pc:cxnChg>
        <pc:cxnChg chg="add del mod">
          <ac:chgData name="Roxanne Cousins (staff)" userId="4388bfe6-e316-4db7-9424-a8faf0c3c8b0" providerId="ADAL" clId="{DDF93D0B-26D3-4CC1-9610-0BC42114D533}" dt="2024-07-01T15:04:43.313" v="3867" actId="478"/>
          <ac:cxnSpMkLst>
            <pc:docMk/>
            <pc:sldMk cId="42606681" sldId="261"/>
            <ac:cxnSpMk id="52" creationId="{4543D8FD-BD9D-CA33-9C1D-85CFD1C9818D}"/>
          </ac:cxnSpMkLst>
        </pc:cxnChg>
        <pc:cxnChg chg="add mod">
          <ac:chgData name="Roxanne Cousins (staff)" userId="4388bfe6-e316-4db7-9424-a8faf0c3c8b0" providerId="ADAL" clId="{DDF93D0B-26D3-4CC1-9610-0BC42114D533}" dt="2024-07-01T15:51:38.369" v="4596" actId="1582"/>
          <ac:cxnSpMkLst>
            <pc:docMk/>
            <pc:sldMk cId="42606681" sldId="261"/>
            <ac:cxnSpMk id="54" creationId="{F94A40C8-3440-C340-3E62-945D43DC8BB3}"/>
          </ac:cxnSpMkLst>
        </pc:cxnChg>
        <pc:cxnChg chg="del mod">
          <ac:chgData name="Roxanne Cousins (staff)" userId="4388bfe6-e316-4db7-9424-a8faf0c3c8b0" providerId="ADAL" clId="{DDF93D0B-26D3-4CC1-9610-0BC42114D533}" dt="2024-07-01T15:00:37.755" v="3780" actId="478"/>
          <ac:cxnSpMkLst>
            <pc:docMk/>
            <pc:sldMk cId="42606681" sldId="261"/>
            <ac:cxnSpMk id="166" creationId="{2D1E7CA0-FFF6-43AF-373F-13953E388CB5}"/>
          </ac:cxnSpMkLst>
        </pc:cxnChg>
        <pc:cxnChg chg="del mod">
          <ac:chgData name="Roxanne Cousins (staff)" userId="4388bfe6-e316-4db7-9424-a8faf0c3c8b0" providerId="ADAL" clId="{DDF93D0B-26D3-4CC1-9610-0BC42114D533}" dt="2024-07-01T15:00:46.329" v="3790" actId="478"/>
          <ac:cxnSpMkLst>
            <pc:docMk/>
            <pc:sldMk cId="42606681" sldId="261"/>
            <ac:cxnSpMk id="187" creationId="{D611683B-B25A-B916-1F06-4F267977AA5F}"/>
          </ac:cxnSpMkLst>
        </pc:cxnChg>
        <pc:cxnChg chg="del mod">
          <ac:chgData name="Roxanne Cousins (staff)" userId="4388bfe6-e316-4db7-9424-a8faf0c3c8b0" providerId="ADAL" clId="{DDF93D0B-26D3-4CC1-9610-0BC42114D533}" dt="2024-07-01T15:00:39.159" v="3781" actId="478"/>
          <ac:cxnSpMkLst>
            <pc:docMk/>
            <pc:sldMk cId="42606681" sldId="261"/>
            <ac:cxnSpMk id="240" creationId="{3DBEAF10-8F5A-7F0C-4D5A-FFB524D20B8C}"/>
          </ac:cxnSpMkLst>
        </pc:cxnChg>
        <pc:cxnChg chg="del mod">
          <ac:chgData name="Roxanne Cousins (staff)" userId="4388bfe6-e316-4db7-9424-a8faf0c3c8b0" providerId="ADAL" clId="{DDF93D0B-26D3-4CC1-9610-0BC42114D533}" dt="2024-07-01T15:00:40.314" v="3782" actId="478"/>
          <ac:cxnSpMkLst>
            <pc:docMk/>
            <pc:sldMk cId="42606681" sldId="261"/>
            <ac:cxnSpMk id="255" creationId="{9A1AA3ED-92DA-F3A0-245C-A7E2E7174AA9}"/>
          </ac:cxnSpMkLst>
        </pc:cxnChg>
        <pc:cxnChg chg="del mod">
          <ac:chgData name="Roxanne Cousins (staff)" userId="4388bfe6-e316-4db7-9424-a8faf0c3c8b0" providerId="ADAL" clId="{DDF93D0B-26D3-4CC1-9610-0BC42114D533}" dt="2024-07-01T15:00:41.764" v="3784" actId="478"/>
          <ac:cxnSpMkLst>
            <pc:docMk/>
            <pc:sldMk cId="42606681" sldId="261"/>
            <ac:cxnSpMk id="327" creationId="{F335FFFE-4243-1A40-89EA-B66230B1BDFF}"/>
          </ac:cxnSpMkLst>
        </pc:cxnChg>
        <pc:cxnChg chg="del mod">
          <ac:chgData name="Roxanne Cousins (staff)" userId="4388bfe6-e316-4db7-9424-a8faf0c3c8b0" providerId="ADAL" clId="{DDF93D0B-26D3-4CC1-9610-0BC42114D533}" dt="2024-07-01T15:00:44.155" v="3787" actId="478"/>
          <ac:cxnSpMkLst>
            <pc:docMk/>
            <pc:sldMk cId="42606681" sldId="261"/>
            <ac:cxnSpMk id="331" creationId="{2C1BD5EC-485D-B0D3-3A3F-9FE76E35E2BB}"/>
          </ac:cxnSpMkLst>
        </pc:cxnChg>
        <pc:cxnChg chg="del mod">
          <ac:chgData name="Roxanne Cousins (staff)" userId="4388bfe6-e316-4db7-9424-a8faf0c3c8b0" providerId="ADAL" clId="{DDF93D0B-26D3-4CC1-9610-0BC42114D533}" dt="2024-07-01T15:06:01.707" v="3955" actId="478"/>
          <ac:cxnSpMkLst>
            <pc:docMk/>
            <pc:sldMk cId="42606681" sldId="261"/>
            <ac:cxnSpMk id="335" creationId="{4DA85F6B-EAFE-3E0F-194F-0611B94EE666}"/>
          </ac:cxnSpMkLst>
        </pc:cxnChg>
        <pc:cxnChg chg="del mod">
          <ac:chgData name="Roxanne Cousins (staff)" userId="4388bfe6-e316-4db7-9424-a8faf0c3c8b0" providerId="ADAL" clId="{DDF93D0B-26D3-4CC1-9610-0BC42114D533}" dt="2024-07-01T15:04:29.278" v="3863" actId="478"/>
          <ac:cxnSpMkLst>
            <pc:docMk/>
            <pc:sldMk cId="42606681" sldId="261"/>
            <ac:cxnSpMk id="355" creationId="{EA7B97B9-0D99-0E01-26AE-4CBAB73E6EDB}"/>
          </ac:cxnSpMkLst>
        </pc:cxnChg>
        <pc:cxnChg chg="del mod">
          <ac:chgData name="Roxanne Cousins (staff)" userId="4388bfe6-e316-4db7-9424-a8faf0c3c8b0" providerId="ADAL" clId="{DDF93D0B-26D3-4CC1-9610-0BC42114D533}" dt="2024-07-01T15:13:01.332" v="4449" actId="478"/>
          <ac:cxnSpMkLst>
            <pc:docMk/>
            <pc:sldMk cId="42606681" sldId="261"/>
            <ac:cxnSpMk id="370" creationId="{0C9F440C-BF9E-45B1-605A-D113720D3639}"/>
          </ac:cxnSpMkLst>
        </pc:cxnChg>
        <pc:cxnChg chg="mod">
          <ac:chgData name="Roxanne Cousins (staff)" userId="4388bfe6-e316-4db7-9424-a8faf0c3c8b0" providerId="ADAL" clId="{DDF93D0B-26D3-4CC1-9610-0BC42114D533}" dt="2024-07-01T15:51:38.369" v="4596" actId="1582"/>
          <ac:cxnSpMkLst>
            <pc:docMk/>
            <pc:sldMk cId="42606681" sldId="261"/>
            <ac:cxnSpMk id="405" creationId="{9C7DC838-3167-BE22-44B2-50D9BFEB952D}"/>
          </ac:cxnSpMkLst>
        </pc:cxnChg>
        <pc:cxnChg chg="add del mod">
          <ac:chgData name="Roxanne Cousins (staff)" userId="4388bfe6-e316-4db7-9424-a8faf0c3c8b0" providerId="ADAL" clId="{DDF93D0B-26D3-4CC1-9610-0BC42114D533}" dt="2024-07-01T15:15:21.155" v="4502" actId="478"/>
          <ac:cxnSpMkLst>
            <pc:docMk/>
            <pc:sldMk cId="42606681" sldId="261"/>
            <ac:cxnSpMk id="449" creationId="{F0562EDD-AEBC-7ACE-3E51-561EAE5F3AB8}"/>
          </ac:cxnSpMkLst>
        </pc:cxnChg>
        <pc:cxnChg chg="add del mod">
          <ac:chgData name="Roxanne Cousins (staff)" userId="4388bfe6-e316-4db7-9424-a8faf0c3c8b0" providerId="ADAL" clId="{DDF93D0B-26D3-4CC1-9610-0BC42114D533}" dt="2024-07-01T15:11:14.186" v="4434" actId="478"/>
          <ac:cxnSpMkLst>
            <pc:docMk/>
            <pc:sldMk cId="42606681" sldId="261"/>
            <ac:cxnSpMk id="453" creationId="{6197BEF4-3BA4-7597-338E-0A5A84068852}"/>
          </ac:cxnSpMkLst>
        </pc:cxnChg>
        <pc:cxnChg chg="add del mod">
          <ac:chgData name="Roxanne Cousins (staff)" userId="4388bfe6-e316-4db7-9424-a8faf0c3c8b0" providerId="ADAL" clId="{DDF93D0B-26D3-4CC1-9610-0BC42114D533}" dt="2024-07-01T15:08:03.748" v="3990" actId="478"/>
          <ac:cxnSpMkLst>
            <pc:docMk/>
            <pc:sldMk cId="42606681" sldId="261"/>
            <ac:cxnSpMk id="455" creationId="{4A41411F-1AC3-612E-9DAD-0AD330C26A6B}"/>
          </ac:cxnSpMkLst>
        </pc:cxnChg>
        <pc:cxnChg chg="add del mod">
          <ac:chgData name="Roxanne Cousins (staff)" userId="4388bfe6-e316-4db7-9424-a8faf0c3c8b0" providerId="ADAL" clId="{DDF93D0B-26D3-4CC1-9610-0BC42114D533}" dt="2024-07-01T15:15:23.713" v="4504" actId="478"/>
          <ac:cxnSpMkLst>
            <pc:docMk/>
            <pc:sldMk cId="42606681" sldId="261"/>
            <ac:cxnSpMk id="463" creationId="{5E3F1D14-4BC3-9F87-A05A-6B2AED92D420}"/>
          </ac:cxnSpMkLst>
        </pc:cxnChg>
        <pc:cxnChg chg="add del mod">
          <ac:chgData name="Roxanne Cousins (staff)" userId="4388bfe6-e316-4db7-9424-a8faf0c3c8b0" providerId="ADAL" clId="{DDF93D0B-26D3-4CC1-9610-0BC42114D533}" dt="2024-07-01T15:15:22.525" v="4503" actId="478"/>
          <ac:cxnSpMkLst>
            <pc:docMk/>
            <pc:sldMk cId="42606681" sldId="261"/>
            <ac:cxnSpMk id="477" creationId="{B9CE2829-787D-9953-33FC-A54A35143484}"/>
          </ac:cxnSpMkLst>
        </pc:cxnChg>
        <pc:cxnChg chg="del mod">
          <ac:chgData name="Roxanne Cousins (staff)" userId="4388bfe6-e316-4db7-9424-a8faf0c3c8b0" providerId="ADAL" clId="{DDF93D0B-26D3-4CC1-9610-0BC42114D533}" dt="2024-07-01T15:07:02.297" v="3982" actId="478"/>
          <ac:cxnSpMkLst>
            <pc:docMk/>
            <pc:sldMk cId="42606681" sldId="261"/>
            <ac:cxnSpMk id="483" creationId="{4B6552B4-1A1E-9AEF-E993-017D90A3B2D0}"/>
          </ac:cxnSpMkLst>
        </pc:cxnChg>
        <pc:cxnChg chg="add mod">
          <ac:chgData name="Roxanne Cousins (staff)" userId="4388bfe6-e316-4db7-9424-a8faf0c3c8b0" providerId="ADAL" clId="{DDF93D0B-26D3-4CC1-9610-0BC42114D533}" dt="2024-07-01T15:51:38.369" v="4596" actId="1582"/>
          <ac:cxnSpMkLst>
            <pc:docMk/>
            <pc:sldMk cId="42606681" sldId="261"/>
            <ac:cxnSpMk id="499" creationId="{D0946288-98C3-BA27-A3A6-711F6A4DAF8C}"/>
          </ac:cxnSpMkLst>
        </pc:cxnChg>
        <pc:cxnChg chg="del mod">
          <ac:chgData name="Roxanne Cousins (staff)" userId="4388bfe6-e316-4db7-9424-a8faf0c3c8b0" providerId="ADAL" clId="{DDF93D0B-26D3-4CC1-9610-0BC42114D533}" dt="2024-07-01T15:05:58.224" v="3952" actId="478"/>
          <ac:cxnSpMkLst>
            <pc:docMk/>
            <pc:sldMk cId="42606681" sldId="261"/>
            <ac:cxnSpMk id="501" creationId="{436641B2-88FD-745B-8605-2110F8603F65}"/>
          </ac:cxnSpMkLst>
        </pc:cxnChg>
        <pc:cxnChg chg="del mod">
          <ac:chgData name="Roxanne Cousins (staff)" userId="4388bfe6-e316-4db7-9424-a8faf0c3c8b0" providerId="ADAL" clId="{DDF93D0B-26D3-4CC1-9610-0BC42114D533}" dt="2024-07-01T15:00:49.034" v="3792" actId="478"/>
          <ac:cxnSpMkLst>
            <pc:docMk/>
            <pc:sldMk cId="42606681" sldId="261"/>
            <ac:cxnSpMk id="505" creationId="{C6150013-4D4A-39D9-A747-936934A70DAE}"/>
          </ac:cxnSpMkLst>
        </pc:cxnChg>
        <pc:cxnChg chg="add del mod">
          <ac:chgData name="Roxanne Cousins (staff)" userId="4388bfe6-e316-4db7-9424-a8faf0c3c8b0" providerId="ADAL" clId="{DDF93D0B-26D3-4CC1-9610-0BC42114D533}" dt="2024-07-01T16:15:21.293" v="4744" actId="478"/>
          <ac:cxnSpMkLst>
            <pc:docMk/>
            <pc:sldMk cId="42606681" sldId="261"/>
            <ac:cxnSpMk id="513" creationId="{5B7143DA-7C19-8617-26BF-274FA5133A30}"/>
          </ac:cxnSpMkLst>
        </pc:cxnChg>
        <pc:cxnChg chg="add mod">
          <ac:chgData name="Roxanne Cousins (staff)" userId="4388bfe6-e316-4db7-9424-a8faf0c3c8b0" providerId="ADAL" clId="{DDF93D0B-26D3-4CC1-9610-0BC42114D533}" dt="2024-07-01T16:15:04.081" v="4741" actId="14100"/>
          <ac:cxnSpMkLst>
            <pc:docMk/>
            <pc:sldMk cId="42606681" sldId="261"/>
            <ac:cxnSpMk id="515" creationId="{ED81643C-279D-576C-0A2A-C1C757A59124}"/>
          </ac:cxnSpMkLst>
        </pc:cxnChg>
        <pc:cxnChg chg="del mod">
          <ac:chgData name="Roxanne Cousins (staff)" userId="4388bfe6-e316-4db7-9424-a8faf0c3c8b0" providerId="ADAL" clId="{DDF93D0B-26D3-4CC1-9610-0BC42114D533}" dt="2024-07-01T15:00:53.015" v="3796" actId="478"/>
          <ac:cxnSpMkLst>
            <pc:docMk/>
            <pc:sldMk cId="42606681" sldId="261"/>
            <ac:cxnSpMk id="516" creationId="{499A064C-771B-0DA3-2930-D5B4BA37646E}"/>
          </ac:cxnSpMkLst>
        </pc:cxnChg>
        <pc:cxnChg chg="del mod">
          <ac:chgData name="Roxanne Cousins (staff)" userId="4388bfe6-e316-4db7-9424-a8faf0c3c8b0" providerId="ADAL" clId="{DDF93D0B-26D3-4CC1-9610-0BC42114D533}" dt="2024-07-01T15:00:51.300" v="3794" actId="478"/>
          <ac:cxnSpMkLst>
            <pc:docMk/>
            <pc:sldMk cId="42606681" sldId="261"/>
            <ac:cxnSpMk id="517" creationId="{0F4D44F4-08CE-C984-F611-D648C2F78B43}"/>
          </ac:cxnSpMkLst>
        </pc:cxnChg>
        <pc:cxnChg chg="add mod">
          <ac:chgData name="Roxanne Cousins (staff)" userId="4388bfe6-e316-4db7-9424-a8faf0c3c8b0" providerId="ADAL" clId="{DDF93D0B-26D3-4CC1-9610-0BC42114D533}" dt="2024-07-01T16:16:06.700" v="4754" actId="14100"/>
          <ac:cxnSpMkLst>
            <pc:docMk/>
            <pc:sldMk cId="42606681" sldId="261"/>
            <ac:cxnSpMk id="519" creationId="{5EF6AB29-E1FF-6DDA-5014-E24C1D08EE50}"/>
          </ac:cxnSpMkLst>
        </pc:cxnChg>
        <pc:cxnChg chg="del mod">
          <ac:chgData name="Roxanne Cousins (staff)" userId="4388bfe6-e316-4db7-9424-a8faf0c3c8b0" providerId="ADAL" clId="{DDF93D0B-26D3-4CC1-9610-0BC42114D533}" dt="2024-07-01T15:00:50.590" v="3793" actId="478"/>
          <ac:cxnSpMkLst>
            <pc:docMk/>
            <pc:sldMk cId="42606681" sldId="261"/>
            <ac:cxnSpMk id="520" creationId="{681C72C6-E46D-5FD0-995A-0AD0D6C7774F}"/>
          </ac:cxnSpMkLst>
        </pc:cxnChg>
        <pc:cxnChg chg="add mod">
          <ac:chgData name="Roxanne Cousins (staff)" userId="4388bfe6-e316-4db7-9424-a8faf0c3c8b0" providerId="ADAL" clId="{DDF93D0B-26D3-4CC1-9610-0BC42114D533}" dt="2024-07-01T16:15:43.618" v="4749" actId="14100"/>
          <ac:cxnSpMkLst>
            <pc:docMk/>
            <pc:sldMk cId="42606681" sldId="261"/>
            <ac:cxnSpMk id="530" creationId="{D6A6966E-424B-633C-A432-9867D659BD57}"/>
          </ac:cxnSpMkLst>
        </pc:cxnChg>
        <pc:cxnChg chg="del mod">
          <ac:chgData name="Roxanne Cousins (staff)" userId="4388bfe6-e316-4db7-9424-a8faf0c3c8b0" providerId="ADAL" clId="{DDF93D0B-26D3-4CC1-9610-0BC42114D533}" dt="2024-07-01T15:00:43.422" v="3786" actId="478"/>
          <ac:cxnSpMkLst>
            <pc:docMk/>
            <pc:sldMk cId="42606681" sldId="261"/>
            <ac:cxnSpMk id="553" creationId="{06C87D8C-7D2B-399B-B928-E38F6D52C4C4}"/>
          </ac:cxnSpMkLst>
        </pc:cxnChg>
        <pc:cxnChg chg="del mod">
          <ac:chgData name="Roxanne Cousins (staff)" userId="4388bfe6-e316-4db7-9424-a8faf0c3c8b0" providerId="ADAL" clId="{DDF93D0B-26D3-4CC1-9610-0BC42114D533}" dt="2024-07-01T15:06:04.189" v="3957" actId="478"/>
          <ac:cxnSpMkLst>
            <pc:docMk/>
            <pc:sldMk cId="42606681" sldId="261"/>
            <ac:cxnSpMk id="556" creationId="{158548B9-BF7D-1B12-956C-FA58B22A833B}"/>
          </ac:cxnSpMkLst>
        </pc:cxnChg>
        <pc:cxnChg chg="mod">
          <ac:chgData name="Roxanne Cousins (staff)" userId="4388bfe6-e316-4db7-9424-a8faf0c3c8b0" providerId="ADAL" clId="{DDF93D0B-26D3-4CC1-9610-0BC42114D533}" dt="2024-07-01T15:51:38.369" v="4596" actId="1582"/>
          <ac:cxnSpMkLst>
            <pc:docMk/>
            <pc:sldMk cId="42606681" sldId="261"/>
            <ac:cxnSpMk id="560" creationId="{0908A964-B805-CD7E-84D5-51D9D07AB2F0}"/>
          </ac:cxnSpMkLst>
        </pc:cxnChg>
        <pc:cxnChg chg="del mod">
          <ac:chgData name="Roxanne Cousins (staff)" userId="4388bfe6-e316-4db7-9424-a8faf0c3c8b0" providerId="ADAL" clId="{DDF93D0B-26D3-4CC1-9610-0BC42114D533}" dt="2024-07-01T15:01:16.849" v="3800" actId="478"/>
          <ac:cxnSpMkLst>
            <pc:docMk/>
            <pc:sldMk cId="42606681" sldId="261"/>
            <ac:cxnSpMk id="562" creationId="{C0F6CC8E-0313-7CB9-F244-E67E973B4B9D}"/>
          </ac:cxnSpMkLst>
        </pc:cxnChg>
        <pc:extLst>
          <p:ext xmlns:p="http://schemas.openxmlformats.org/presentationml/2006/main" uri="{D6D511B9-2390-475A-947B-AFAB55BFBCF1}">
            <pc226:cmChg xmlns:pc226="http://schemas.microsoft.com/office/powerpoint/2022/06/main/command" chg="add">
              <pc226:chgData name="Roxanne Cousins (staff)" userId="4388bfe6-e316-4db7-9424-a8faf0c3c8b0" providerId="ADAL" clId="{DDF93D0B-26D3-4CC1-9610-0BC42114D533}" dt="2024-07-01T15:58:25.692" v="4607"/>
              <pc2:cmMkLst xmlns:pc2="http://schemas.microsoft.com/office/powerpoint/2019/9/main/command">
                <pc:docMk/>
                <pc:sldMk cId="42606681" sldId="261"/>
                <pc2:cmMk id="{1BDBF140-5A24-4962-A908-43D6093A9BB6}"/>
              </pc2:cmMkLst>
            </pc226:cmChg>
            <pc226:cmChg xmlns:pc226="http://schemas.microsoft.com/office/powerpoint/2022/06/main/command" chg="mod">
              <pc226:chgData name="Roxanne Cousins (staff)" userId="4388bfe6-e316-4db7-9424-a8faf0c3c8b0" providerId="ADAL" clId="{DDF93D0B-26D3-4CC1-9610-0BC42114D533}" dt="2024-07-02T08:03:17.435" v="5191"/>
              <pc2:cmMkLst xmlns:pc2="http://schemas.microsoft.com/office/powerpoint/2019/9/main/command">
                <pc:docMk/>
                <pc:sldMk cId="42606681" sldId="261"/>
                <pc2:cmMk id="{F4E9EA57-7BD5-4CCF-8F00-330948490CC3}"/>
              </pc2:cmMkLst>
              <pc226:cmRplyChg chg="add">
                <pc226:chgData name="Roxanne Cousins (staff)" userId="4388bfe6-e316-4db7-9424-a8faf0c3c8b0" providerId="ADAL" clId="{DDF93D0B-26D3-4CC1-9610-0BC42114D533}" dt="2024-07-02T08:03:13.219" v="5190"/>
                <pc2:cmRplyMkLst xmlns:pc2="http://schemas.microsoft.com/office/powerpoint/2019/9/main/command">
                  <pc:docMk/>
                  <pc:sldMk cId="42606681" sldId="261"/>
                  <pc2:cmMk id="{F4E9EA57-7BD5-4CCF-8F00-330948490CC3}"/>
                  <pc2:cmRplyMk id="{CC57514C-0745-4FD8-A5A7-B2353B7D8C60}"/>
                </pc2:cmRplyMkLst>
              </pc226:cmRplyChg>
            </pc226:cmChg>
            <pc226:cmChg xmlns:pc226="http://schemas.microsoft.com/office/powerpoint/2022/06/main/command" chg="add">
              <pc226:chgData name="Roxanne Cousins (staff)" userId="4388bfe6-e316-4db7-9424-a8faf0c3c8b0" providerId="ADAL" clId="{DDF93D0B-26D3-4CC1-9610-0BC42114D533}" dt="2024-07-01T15:59:08.758" v="4608"/>
              <pc2:cmMkLst xmlns:pc2="http://schemas.microsoft.com/office/powerpoint/2019/9/main/command">
                <pc:docMk/>
                <pc:sldMk cId="42606681" sldId="261"/>
                <pc2:cmMk id="{F958595E-A0F7-4D57-A0C9-1B246AFE07E8}"/>
              </pc2:cmMkLst>
            </pc226:cmChg>
            <pc226:cmChg xmlns:pc226="http://schemas.microsoft.com/office/powerpoint/2022/06/main/command" chg="mod">
              <pc226:chgData name="Roxanne Cousins (staff)" userId="4388bfe6-e316-4db7-9424-a8faf0c3c8b0" providerId="ADAL" clId="{DDF93D0B-26D3-4CC1-9610-0BC42114D533}" dt="2024-07-02T07:55:03.959" v="4887"/>
              <pc2:cmMkLst xmlns:pc2="http://schemas.microsoft.com/office/powerpoint/2019/9/main/command">
                <pc:docMk/>
                <pc:sldMk cId="42606681" sldId="261"/>
                <pc2:cmMk id="{F0F62E71-9E84-41FC-9E4B-D60EF19595C5}"/>
              </pc2:cmMkLst>
            </pc226:cmChg>
            <pc226:cmChg xmlns:pc226="http://schemas.microsoft.com/office/powerpoint/2022/06/main/command" chg="mod modRxn">
              <pc226:chgData name="Roxanne Cousins (staff)" userId="4388bfe6-e316-4db7-9424-a8faf0c3c8b0" providerId="ADAL" clId="{DDF93D0B-26D3-4CC1-9610-0BC42114D533}" dt="2024-07-02T08:02:37.219" v="5185"/>
              <pc2:cmMkLst xmlns:pc2="http://schemas.microsoft.com/office/powerpoint/2019/9/main/command">
                <pc:docMk/>
                <pc:sldMk cId="42606681" sldId="261"/>
                <pc2:cmMk id="{8FAA1D88-5C00-4840-84C9-E155CA690557}"/>
              </pc2:cmMkLst>
            </pc226:cmChg>
            <pc226:cmChg xmlns:pc226="http://schemas.microsoft.com/office/powerpoint/2022/06/main/command" chg="mod">
              <pc226:chgData name="Roxanne Cousins (staff)" userId="4388bfe6-e316-4db7-9424-a8faf0c3c8b0" providerId="ADAL" clId="{DDF93D0B-26D3-4CC1-9610-0BC42114D533}" dt="2024-07-02T08:16:51.106" v="5386"/>
              <pc2:cmMkLst xmlns:pc2="http://schemas.microsoft.com/office/powerpoint/2019/9/main/command">
                <pc:docMk/>
                <pc:sldMk cId="42606681" sldId="261"/>
                <pc2:cmMk id="{80D984E1-8D83-41A7-AF3A-286E268B2CA8}"/>
              </pc2:cmMkLst>
              <pc226:cmRplyChg chg="add">
                <pc226:chgData name="Roxanne Cousins (staff)" userId="4388bfe6-e316-4db7-9424-a8faf0c3c8b0" providerId="ADAL" clId="{DDF93D0B-26D3-4CC1-9610-0BC42114D533}" dt="2024-07-02T08:16:51.106" v="5386"/>
                <pc2:cmRplyMkLst xmlns:pc2="http://schemas.microsoft.com/office/powerpoint/2019/9/main/command">
                  <pc:docMk/>
                  <pc:sldMk cId="42606681" sldId="261"/>
                  <pc2:cmMk id="{80D984E1-8D83-41A7-AF3A-286E268B2CA8}"/>
                  <pc2:cmRplyMk id="{AF5E3E8C-B588-4CB8-A7C4-B7A8BC8F2F87}"/>
                </pc2:cmRplyMkLst>
              </pc226:cmRplyChg>
              <pc226:cmRplyChg chg="add">
                <pc226:chgData name="Roxanne Cousins (staff)" userId="4388bfe6-e316-4db7-9424-a8faf0c3c8b0" providerId="ADAL" clId="{DDF93D0B-26D3-4CC1-9610-0BC42114D533}" dt="2024-07-02T08:01:52.824" v="5106"/>
                <pc2:cmRplyMkLst xmlns:pc2="http://schemas.microsoft.com/office/powerpoint/2019/9/main/command">
                  <pc:docMk/>
                  <pc:sldMk cId="42606681" sldId="261"/>
                  <pc2:cmMk id="{80D984E1-8D83-41A7-AF3A-286E268B2CA8}"/>
                  <pc2:cmRplyMk id="{A8DDD5BD-58B3-40EB-8B59-94E0CAD9EC2F}"/>
                </pc2:cmRplyMkLst>
              </pc226:cmRplyChg>
            </pc226:cmChg>
            <pc226:cmChg xmlns:pc226="http://schemas.microsoft.com/office/powerpoint/2022/06/main/command" chg="mod modRxn">
              <pc226:chgData name="Roxanne Cousins (staff)" userId="4388bfe6-e316-4db7-9424-a8faf0c3c8b0" providerId="ADAL" clId="{DDF93D0B-26D3-4CC1-9610-0BC42114D533}" dt="2024-07-02T08:03:23.023" v="5194"/>
              <pc2:cmMkLst xmlns:pc2="http://schemas.microsoft.com/office/powerpoint/2019/9/main/command">
                <pc:docMk/>
                <pc:sldMk cId="42606681" sldId="261"/>
                <pc2:cmMk id="{FD8FBCE2-E08D-4D0D-B4D3-AC36976030EA}"/>
              </pc2:cmMkLst>
            </pc226:cmChg>
          </p:ext>
        </pc:extLst>
      </pc:sldChg>
    </pc:docChg>
  </pc:docChgLst>
  <pc:docChgLst>
    <pc:chgData name="Roxanne Cousins (staff)" userId="4388bfe6-e316-4db7-9424-a8faf0c3c8b0" providerId="ADAL" clId="{C5C7DDAD-3DA8-4FFB-8BAE-AFDA47A99754}"/>
    <pc:docChg chg="undo custSel addSld delSld modSld modMainMaster modNotesMaster">
      <pc:chgData name="Roxanne Cousins (staff)" userId="4388bfe6-e316-4db7-9424-a8faf0c3c8b0" providerId="ADAL" clId="{C5C7DDAD-3DA8-4FFB-8BAE-AFDA47A99754}" dt="2024-07-10T16:30:44.841" v="2948" actId="20577"/>
      <pc:docMkLst>
        <pc:docMk/>
      </pc:docMkLst>
      <pc:sldChg chg="addSp delSp modSp add mod modClrScheme chgLayout">
        <pc:chgData name="Roxanne Cousins (staff)" userId="4388bfe6-e316-4db7-9424-a8faf0c3c8b0" providerId="ADAL" clId="{C5C7DDAD-3DA8-4FFB-8BAE-AFDA47A99754}" dt="2024-07-10T16:27:28.792" v="2882" actId="14100"/>
        <pc:sldMkLst>
          <pc:docMk/>
          <pc:sldMk cId="691942391" sldId="257"/>
        </pc:sldMkLst>
        <pc:spChg chg="mod ord">
          <ac:chgData name="Roxanne Cousins (staff)" userId="4388bfe6-e316-4db7-9424-a8faf0c3c8b0" providerId="ADAL" clId="{C5C7DDAD-3DA8-4FFB-8BAE-AFDA47A99754}" dt="2024-07-10T16:26:32.084" v="2864" actId="255"/>
          <ac:spMkLst>
            <pc:docMk/>
            <pc:sldMk cId="691942391" sldId="257"/>
            <ac:spMk id="2" creationId="{69E2DD79-DCFB-F3B0-0663-6D595D650E27}"/>
          </ac:spMkLst>
        </pc:spChg>
        <pc:spChg chg="add mod ord">
          <ac:chgData name="Roxanne Cousins (staff)" userId="4388bfe6-e316-4db7-9424-a8faf0c3c8b0" providerId="ADAL" clId="{C5C7DDAD-3DA8-4FFB-8BAE-AFDA47A99754}" dt="2024-07-10T16:27:00.763" v="2871" actId="404"/>
          <ac:spMkLst>
            <pc:docMk/>
            <pc:sldMk cId="691942391" sldId="257"/>
            <ac:spMk id="3" creationId="{245C30A4-A223-0CCE-B681-06CB1D6F21F7}"/>
          </ac:spMkLst>
        </pc:spChg>
        <pc:spChg chg="add mod ord">
          <ac:chgData name="Roxanne Cousins (staff)" userId="4388bfe6-e316-4db7-9424-a8faf0c3c8b0" providerId="ADAL" clId="{C5C7DDAD-3DA8-4FFB-8BAE-AFDA47A99754}" dt="2024-07-10T16:27:28.792" v="2882" actId="14100"/>
          <ac:spMkLst>
            <pc:docMk/>
            <pc:sldMk cId="691942391" sldId="257"/>
            <ac:spMk id="5" creationId="{EB6FC914-E850-1D84-FAFF-2D299FAA7341}"/>
          </ac:spMkLst>
        </pc:spChg>
        <pc:spChg chg="del mod">
          <ac:chgData name="Roxanne Cousins (staff)" userId="4388bfe6-e316-4db7-9424-a8faf0c3c8b0" providerId="ADAL" clId="{C5C7DDAD-3DA8-4FFB-8BAE-AFDA47A99754}" dt="2024-07-02T12:40:16.259" v="36" actId="478"/>
          <ac:spMkLst>
            <pc:docMk/>
            <pc:sldMk cId="691942391" sldId="257"/>
            <ac:spMk id="7" creationId="{EC78F16E-C32F-F612-EA59-66C6DEB63D7D}"/>
          </ac:spMkLst>
        </pc:spChg>
        <pc:picChg chg="mod">
          <ac:chgData name="Roxanne Cousins (staff)" userId="4388bfe6-e316-4db7-9424-a8faf0c3c8b0" providerId="ADAL" clId="{C5C7DDAD-3DA8-4FFB-8BAE-AFDA47A99754}" dt="2024-07-10T14:42:20.846" v="1776"/>
          <ac:picMkLst>
            <pc:docMk/>
            <pc:sldMk cId="691942391" sldId="257"/>
            <ac:picMk id="4" creationId="{53666053-4068-7AFA-8608-526DA86D31C9}"/>
          </ac:picMkLst>
        </pc:picChg>
      </pc:sldChg>
      <pc:sldChg chg="addSp delSp modSp mod modCm">
        <pc:chgData name="Roxanne Cousins (staff)" userId="4388bfe6-e316-4db7-9424-a8faf0c3c8b0" providerId="ADAL" clId="{C5C7DDAD-3DA8-4FFB-8BAE-AFDA47A99754}" dt="2024-07-10T16:28:15.809" v="2885" actId="27636"/>
        <pc:sldMkLst>
          <pc:docMk/>
          <pc:sldMk cId="4017318120" sldId="258"/>
        </pc:sldMkLst>
        <pc:spChg chg="add">
          <ac:chgData name="Roxanne Cousins (staff)" userId="4388bfe6-e316-4db7-9424-a8faf0c3c8b0" providerId="ADAL" clId="{C5C7DDAD-3DA8-4FFB-8BAE-AFDA47A99754}" dt="2024-07-10T13:49:25.741" v="704"/>
          <ac:spMkLst>
            <pc:docMk/>
            <pc:sldMk cId="4017318120" sldId="258"/>
            <ac:spMk id="2" creationId="{B5A23EFB-E9FD-FBA1-FFFE-217E8329612B}"/>
          </ac:spMkLst>
        </pc:spChg>
        <pc:spChg chg="del">
          <ac:chgData name="Roxanne Cousins (staff)" userId="4388bfe6-e316-4db7-9424-a8faf0c3c8b0" providerId="ADAL" clId="{C5C7DDAD-3DA8-4FFB-8BAE-AFDA47A99754}" dt="2024-07-10T14:04:40.075" v="1028" actId="478"/>
          <ac:spMkLst>
            <pc:docMk/>
            <pc:sldMk cId="4017318120" sldId="258"/>
            <ac:spMk id="3" creationId="{69121DF4-BE8C-573D-1910-AAAD12586054}"/>
          </ac:spMkLst>
        </pc:spChg>
        <pc:spChg chg="del">
          <ac:chgData name="Roxanne Cousins (staff)" userId="4388bfe6-e316-4db7-9424-a8faf0c3c8b0" providerId="ADAL" clId="{C5C7DDAD-3DA8-4FFB-8BAE-AFDA47A99754}" dt="2024-07-10T14:02:29.858" v="999" actId="478"/>
          <ac:spMkLst>
            <pc:docMk/>
            <pc:sldMk cId="4017318120" sldId="258"/>
            <ac:spMk id="4" creationId="{5066292B-7299-E7F6-73D3-32956102D36A}"/>
          </ac:spMkLst>
        </pc:spChg>
        <pc:spChg chg="add mod">
          <ac:chgData name="Roxanne Cousins (staff)" userId="4388bfe6-e316-4db7-9424-a8faf0c3c8b0" providerId="ADAL" clId="{C5C7DDAD-3DA8-4FFB-8BAE-AFDA47A99754}" dt="2024-07-10T16:28:15.809" v="2885" actId="27636"/>
          <ac:spMkLst>
            <pc:docMk/>
            <pc:sldMk cId="4017318120" sldId="258"/>
            <ac:spMk id="5" creationId="{465D7930-6367-9403-1356-0007B44EC557}"/>
          </ac:spMkLst>
        </pc:spChg>
        <pc:spChg chg="del">
          <ac:chgData name="Roxanne Cousins (staff)" userId="4388bfe6-e316-4db7-9424-a8faf0c3c8b0" providerId="ADAL" clId="{C5C7DDAD-3DA8-4FFB-8BAE-AFDA47A99754}" dt="2024-07-10T14:02:30.558" v="1000" actId="478"/>
          <ac:spMkLst>
            <pc:docMk/>
            <pc:sldMk cId="4017318120" sldId="258"/>
            <ac:spMk id="6" creationId="{5B66DE0D-E3B8-BB8F-0B11-CE71BB9B97F4}"/>
          </ac:spMkLst>
        </pc:spChg>
        <pc:spChg chg="add">
          <ac:chgData name="Roxanne Cousins (staff)" userId="4388bfe6-e316-4db7-9424-a8faf0c3c8b0" providerId="ADAL" clId="{C5C7DDAD-3DA8-4FFB-8BAE-AFDA47A99754}" dt="2024-07-10T13:49:37.704" v="705"/>
          <ac:spMkLst>
            <pc:docMk/>
            <pc:sldMk cId="4017318120" sldId="258"/>
            <ac:spMk id="7" creationId="{4BFDB159-5477-9A2B-BDF7-B83DE58E23DF}"/>
          </ac:spMkLst>
        </pc:spChg>
        <pc:spChg chg="del">
          <ac:chgData name="Roxanne Cousins (staff)" userId="4388bfe6-e316-4db7-9424-a8faf0c3c8b0" providerId="ADAL" clId="{C5C7DDAD-3DA8-4FFB-8BAE-AFDA47A99754}" dt="2024-07-10T14:02:35.084" v="1006" actId="478"/>
          <ac:spMkLst>
            <pc:docMk/>
            <pc:sldMk cId="4017318120" sldId="258"/>
            <ac:spMk id="8" creationId="{1C33D533-A03B-5C83-CE23-CE3EDF6207A7}"/>
          </ac:spMkLst>
        </pc:spChg>
        <pc:spChg chg="mod">
          <ac:chgData name="Roxanne Cousins (staff)" userId="4388bfe6-e316-4db7-9424-a8faf0c3c8b0" providerId="ADAL" clId="{C5C7DDAD-3DA8-4FFB-8BAE-AFDA47A99754}" dt="2024-07-10T16:28:15.746" v="2884" actId="2711"/>
          <ac:spMkLst>
            <pc:docMk/>
            <pc:sldMk cId="4017318120" sldId="258"/>
            <ac:spMk id="9" creationId="{BD96251D-248E-F038-C613-030120307EFE}"/>
          </ac:spMkLst>
        </pc:spChg>
        <pc:spChg chg="mod">
          <ac:chgData name="Roxanne Cousins (staff)" userId="4388bfe6-e316-4db7-9424-a8faf0c3c8b0" providerId="ADAL" clId="{C5C7DDAD-3DA8-4FFB-8BAE-AFDA47A99754}" dt="2024-07-10T16:28:15.746" v="2884" actId="2711"/>
          <ac:spMkLst>
            <pc:docMk/>
            <pc:sldMk cId="4017318120" sldId="258"/>
            <ac:spMk id="10" creationId="{D4768A23-1929-2CBC-1627-82D498A30B02}"/>
          </ac:spMkLst>
        </pc:spChg>
        <pc:spChg chg="mod">
          <ac:chgData name="Roxanne Cousins (staff)" userId="4388bfe6-e316-4db7-9424-a8faf0c3c8b0" providerId="ADAL" clId="{C5C7DDAD-3DA8-4FFB-8BAE-AFDA47A99754}" dt="2024-07-10T16:28:15.746" v="2884" actId="2711"/>
          <ac:spMkLst>
            <pc:docMk/>
            <pc:sldMk cId="4017318120" sldId="258"/>
            <ac:spMk id="12" creationId="{4BCE8D5C-151E-553D-51FD-2DAC0AE4103F}"/>
          </ac:spMkLst>
        </pc:spChg>
        <pc:spChg chg="mod">
          <ac:chgData name="Roxanne Cousins (staff)" userId="4388bfe6-e316-4db7-9424-a8faf0c3c8b0" providerId="ADAL" clId="{C5C7DDAD-3DA8-4FFB-8BAE-AFDA47A99754}" dt="2024-07-10T16:28:15.746" v="2884" actId="2711"/>
          <ac:spMkLst>
            <pc:docMk/>
            <pc:sldMk cId="4017318120" sldId="258"/>
            <ac:spMk id="14" creationId="{1A1F9D99-CBEC-46E8-1952-6BF9052ADAFC}"/>
          </ac:spMkLst>
        </pc:spChg>
        <pc:spChg chg="mod">
          <ac:chgData name="Roxanne Cousins (staff)" userId="4388bfe6-e316-4db7-9424-a8faf0c3c8b0" providerId="ADAL" clId="{C5C7DDAD-3DA8-4FFB-8BAE-AFDA47A99754}" dt="2024-07-10T16:28:15.746" v="2884" actId="2711"/>
          <ac:spMkLst>
            <pc:docMk/>
            <pc:sldMk cId="4017318120" sldId="258"/>
            <ac:spMk id="15" creationId="{0F911ED3-039E-70DD-E426-9997C2400606}"/>
          </ac:spMkLst>
        </pc:spChg>
        <pc:spChg chg="mod">
          <ac:chgData name="Roxanne Cousins (staff)" userId="4388bfe6-e316-4db7-9424-a8faf0c3c8b0" providerId="ADAL" clId="{C5C7DDAD-3DA8-4FFB-8BAE-AFDA47A99754}" dt="2024-07-10T16:28:15.746" v="2884" actId="2711"/>
          <ac:spMkLst>
            <pc:docMk/>
            <pc:sldMk cId="4017318120" sldId="258"/>
            <ac:spMk id="16" creationId="{6ED859DB-013B-33CC-B019-A50713E71DBF}"/>
          </ac:spMkLst>
        </pc:spChg>
        <pc:spChg chg="del">
          <ac:chgData name="Roxanne Cousins (staff)" userId="4388bfe6-e316-4db7-9424-a8faf0c3c8b0" providerId="ADAL" clId="{C5C7DDAD-3DA8-4FFB-8BAE-AFDA47A99754}" dt="2024-07-10T14:02:32.540" v="1003" actId="478"/>
          <ac:spMkLst>
            <pc:docMk/>
            <pc:sldMk cId="4017318120" sldId="258"/>
            <ac:spMk id="17" creationId="{E6082A91-1D1A-3DA7-33DA-70407F657051}"/>
          </ac:spMkLst>
        </pc:spChg>
        <pc:spChg chg="mod">
          <ac:chgData name="Roxanne Cousins (staff)" userId="4388bfe6-e316-4db7-9424-a8faf0c3c8b0" providerId="ADAL" clId="{C5C7DDAD-3DA8-4FFB-8BAE-AFDA47A99754}" dt="2024-07-10T16:28:15.746" v="2884" actId="2711"/>
          <ac:spMkLst>
            <pc:docMk/>
            <pc:sldMk cId="4017318120" sldId="258"/>
            <ac:spMk id="18" creationId="{C38A63D5-6B87-D556-DFF9-3E2609BA3C9B}"/>
          </ac:spMkLst>
        </pc:spChg>
        <pc:spChg chg="mod">
          <ac:chgData name="Roxanne Cousins (staff)" userId="4388bfe6-e316-4db7-9424-a8faf0c3c8b0" providerId="ADAL" clId="{C5C7DDAD-3DA8-4FFB-8BAE-AFDA47A99754}" dt="2024-07-10T16:28:15.746" v="2884" actId="2711"/>
          <ac:spMkLst>
            <pc:docMk/>
            <pc:sldMk cId="4017318120" sldId="258"/>
            <ac:spMk id="19" creationId="{7ABA32F5-B903-C34C-9B66-7A4070E6EF5C}"/>
          </ac:spMkLst>
        </pc:spChg>
        <pc:spChg chg="del mod">
          <ac:chgData name="Roxanne Cousins (staff)" userId="4388bfe6-e316-4db7-9424-a8faf0c3c8b0" providerId="ADAL" clId="{C5C7DDAD-3DA8-4FFB-8BAE-AFDA47A99754}" dt="2024-07-10T14:23:38.546" v="1441" actId="478"/>
          <ac:spMkLst>
            <pc:docMk/>
            <pc:sldMk cId="4017318120" sldId="258"/>
            <ac:spMk id="20" creationId="{A157D33B-C235-43F0-E1F3-C8C61FBE9127}"/>
          </ac:spMkLst>
        </pc:spChg>
        <pc:spChg chg="add del mod">
          <ac:chgData name="Roxanne Cousins (staff)" userId="4388bfe6-e316-4db7-9424-a8faf0c3c8b0" providerId="ADAL" clId="{C5C7DDAD-3DA8-4FFB-8BAE-AFDA47A99754}" dt="2024-07-10T16:28:15.746" v="2884" actId="2711"/>
          <ac:spMkLst>
            <pc:docMk/>
            <pc:sldMk cId="4017318120" sldId="258"/>
            <ac:spMk id="21" creationId="{BFC71063-4EFD-3654-CDF5-A43F78B87027}"/>
          </ac:spMkLst>
        </pc:spChg>
        <pc:spChg chg="add mod">
          <ac:chgData name="Roxanne Cousins (staff)" userId="4388bfe6-e316-4db7-9424-a8faf0c3c8b0" providerId="ADAL" clId="{C5C7DDAD-3DA8-4FFB-8BAE-AFDA47A99754}" dt="2024-07-10T16:28:15.746" v="2884" actId="2711"/>
          <ac:spMkLst>
            <pc:docMk/>
            <pc:sldMk cId="4017318120" sldId="258"/>
            <ac:spMk id="134" creationId="{D6E192FB-1FE3-2B41-6AD0-8D4E9ED87DF2}"/>
          </ac:spMkLst>
        </pc:spChg>
        <pc:spChg chg="add mod">
          <ac:chgData name="Roxanne Cousins (staff)" userId="4388bfe6-e316-4db7-9424-a8faf0c3c8b0" providerId="ADAL" clId="{C5C7DDAD-3DA8-4FFB-8BAE-AFDA47A99754}" dt="2024-07-10T16:28:15.746" v="2884" actId="2711"/>
          <ac:spMkLst>
            <pc:docMk/>
            <pc:sldMk cId="4017318120" sldId="258"/>
            <ac:spMk id="135" creationId="{2592883D-5B08-A9B5-7EDA-FA72EF3488A2}"/>
          </ac:spMkLst>
        </pc:spChg>
        <pc:spChg chg="add mod">
          <ac:chgData name="Roxanne Cousins (staff)" userId="4388bfe6-e316-4db7-9424-a8faf0c3c8b0" providerId="ADAL" clId="{C5C7DDAD-3DA8-4FFB-8BAE-AFDA47A99754}" dt="2024-07-10T16:28:15.746" v="2884" actId="2711"/>
          <ac:spMkLst>
            <pc:docMk/>
            <pc:sldMk cId="4017318120" sldId="258"/>
            <ac:spMk id="136" creationId="{F93B1662-F185-264C-CBF5-EB6A0DBEF9C9}"/>
          </ac:spMkLst>
        </pc:spChg>
        <pc:spChg chg="del">
          <ac:chgData name="Roxanne Cousins (staff)" userId="4388bfe6-e316-4db7-9424-a8faf0c3c8b0" providerId="ADAL" clId="{C5C7DDAD-3DA8-4FFB-8BAE-AFDA47A99754}" dt="2024-07-10T14:02:37.505" v="1009" actId="478"/>
          <ac:spMkLst>
            <pc:docMk/>
            <pc:sldMk cId="4017318120" sldId="258"/>
            <ac:spMk id="341" creationId="{6FB330D6-57EF-6F27-84EC-0B4C9581A2E5}"/>
          </ac:spMkLst>
        </pc:spChg>
        <pc:spChg chg="add mod">
          <ac:chgData name="Roxanne Cousins (staff)" userId="4388bfe6-e316-4db7-9424-a8faf0c3c8b0" providerId="ADAL" clId="{C5C7DDAD-3DA8-4FFB-8BAE-AFDA47A99754}" dt="2024-07-10T16:28:15.746" v="2884" actId="2711"/>
          <ac:spMkLst>
            <pc:docMk/>
            <pc:sldMk cId="4017318120" sldId="258"/>
            <ac:spMk id="426" creationId="{97C753ED-F74C-B222-A973-414EA52551DB}"/>
          </ac:spMkLst>
        </pc:spChg>
        <pc:spChg chg="add mod">
          <ac:chgData name="Roxanne Cousins (staff)" userId="4388bfe6-e316-4db7-9424-a8faf0c3c8b0" providerId="ADAL" clId="{C5C7DDAD-3DA8-4FFB-8BAE-AFDA47A99754}" dt="2024-07-10T16:28:15.746" v="2884" actId="2711"/>
          <ac:spMkLst>
            <pc:docMk/>
            <pc:sldMk cId="4017318120" sldId="258"/>
            <ac:spMk id="427" creationId="{3128E7F2-8A13-D81C-F833-2CE0CC92AE36}"/>
          </ac:spMkLst>
        </pc:spChg>
        <pc:spChg chg="add mod">
          <ac:chgData name="Roxanne Cousins (staff)" userId="4388bfe6-e316-4db7-9424-a8faf0c3c8b0" providerId="ADAL" clId="{C5C7DDAD-3DA8-4FFB-8BAE-AFDA47A99754}" dt="2024-07-10T16:28:15.746" v="2884" actId="2711"/>
          <ac:spMkLst>
            <pc:docMk/>
            <pc:sldMk cId="4017318120" sldId="258"/>
            <ac:spMk id="428" creationId="{211E90D6-DEEB-63B7-EB6A-ACCDF82A525F}"/>
          </ac:spMkLst>
        </pc:spChg>
        <pc:spChg chg="add mod">
          <ac:chgData name="Roxanne Cousins (staff)" userId="4388bfe6-e316-4db7-9424-a8faf0c3c8b0" providerId="ADAL" clId="{C5C7DDAD-3DA8-4FFB-8BAE-AFDA47A99754}" dt="2024-07-10T16:28:15.746" v="2884" actId="2711"/>
          <ac:spMkLst>
            <pc:docMk/>
            <pc:sldMk cId="4017318120" sldId="258"/>
            <ac:spMk id="429" creationId="{23ECD78C-3FF2-5BC3-AD27-80093BBD7850}"/>
          </ac:spMkLst>
        </pc:spChg>
        <pc:spChg chg="add mod">
          <ac:chgData name="Roxanne Cousins (staff)" userId="4388bfe6-e316-4db7-9424-a8faf0c3c8b0" providerId="ADAL" clId="{C5C7DDAD-3DA8-4FFB-8BAE-AFDA47A99754}" dt="2024-07-10T16:28:15.746" v="2884" actId="2711"/>
          <ac:spMkLst>
            <pc:docMk/>
            <pc:sldMk cId="4017318120" sldId="258"/>
            <ac:spMk id="430" creationId="{EAB8BEF9-466D-FA72-754F-D8939F184B62}"/>
          </ac:spMkLst>
        </pc:spChg>
        <pc:spChg chg="add del mod">
          <ac:chgData name="Roxanne Cousins (staff)" userId="4388bfe6-e316-4db7-9424-a8faf0c3c8b0" providerId="ADAL" clId="{C5C7DDAD-3DA8-4FFB-8BAE-AFDA47A99754}" dt="2024-07-10T14:57:52.196" v="2024" actId="478"/>
          <ac:spMkLst>
            <pc:docMk/>
            <pc:sldMk cId="4017318120" sldId="258"/>
            <ac:spMk id="432" creationId="{B83DB03D-5FBC-5E04-A446-1CA65C4678EC}"/>
          </ac:spMkLst>
        </pc:spChg>
        <pc:spChg chg="add del mod">
          <ac:chgData name="Roxanne Cousins (staff)" userId="4388bfe6-e316-4db7-9424-a8faf0c3c8b0" providerId="ADAL" clId="{C5C7DDAD-3DA8-4FFB-8BAE-AFDA47A99754}" dt="2024-07-10T16:28:15.746" v="2884" actId="2711"/>
          <ac:spMkLst>
            <pc:docMk/>
            <pc:sldMk cId="4017318120" sldId="258"/>
            <ac:spMk id="433" creationId="{FE7C53EB-F504-6A8E-4BCB-2FA10D4D3ACB}"/>
          </ac:spMkLst>
        </pc:spChg>
        <pc:spChg chg="add del mod">
          <ac:chgData name="Roxanne Cousins (staff)" userId="4388bfe6-e316-4db7-9424-a8faf0c3c8b0" providerId="ADAL" clId="{C5C7DDAD-3DA8-4FFB-8BAE-AFDA47A99754}" dt="2024-07-10T14:32:25.903" v="1638" actId="478"/>
          <ac:spMkLst>
            <pc:docMk/>
            <pc:sldMk cId="4017318120" sldId="258"/>
            <ac:spMk id="493" creationId="{69AA056A-84EF-0FA7-D991-B1DF268ADEA6}"/>
          </ac:spMkLst>
        </pc:spChg>
        <pc:spChg chg="add del mod">
          <ac:chgData name="Roxanne Cousins (staff)" userId="4388bfe6-e316-4db7-9424-a8faf0c3c8b0" providerId="ADAL" clId="{C5C7DDAD-3DA8-4FFB-8BAE-AFDA47A99754}" dt="2024-07-10T14:23:40.076" v="1443" actId="478"/>
          <ac:spMkLst>
            <pc:docMk/>
            <pc:sldMk cId="4017318120" sldId="258"/>
            <ac:spMk id="522" creationId="{CF04EEB4-2F0F-268D-9348-93AB23CD1387}"/>
          </ac:spMkLst>
        </pc:spChg>
        <pc:spChg chg="mod">
          <ac:chgData name="Roxanne Cousins (staff)" userId="4388bfe6-e316-4db7-9424-a8faf0c3c8b0" providerId="ADAL" clId="{C5C7DDAD-3DA8-4FFB-8BAE-AFDA47A99754}" dt="2024-07-10T16:28:15.746" v="2884" actId="2711"/>
          <ac:spMkLst>
            <pc:docMk/>
            <pc:sldMk cId="4017318120" sldId="258"/>
            <ac:spMk id="543" creationId="{F1EAEED5-F738-5E9B-7B45-48144CD81B34}"/>
          </ac:spMkLst>
        </pc:spChg>
        <pc:spChg chg="add del mod">
          <ac:chgData name="Roxanne Cousins (staff)" userId="4388bfe6-e316-4db7-9424-a8faf0c3c8b0" providerId="ADAL" clId="{C5C7DDAD-3DA8-4FFB-8BAE-AFDA47A99754}" dt="2024-07-10T14:26:19.624" v="1486" actId="478"/>
          <ac:spMkLst>
            <pc:docMk/>
            <pc:sldMk cId="4017318120" sldId="258"/>
            <ac:spMk id="551" creationId="{8FC35003-7854-9243-DD4A-9F769EF4A6D6}"/>
          </ac:spMkLst>
        </pc:spChg>
        <pc:spChg chg="del">
          <ac:chgData name="Roxanne Cousins (staff)" userId="4388bfe6-e316-4db7-9424-a8faf0c3c8b0" providerId="ADAL" clId="{C5C7DDAD-3DA8-4FFB-8BAE-AFDA47A99754}" dt="2024-07-10T14:02:36.364" v="1008" actId="478"/>
          <ac:spMkLst>
            <pc:docMk/>
            <pc:sldMk cId="4017318120" sldId="258"/>
            <ac:spMk id="558" creationId="{D2703BD2-8F8F-C1F6-5F4E-EF87465F35F1}"/>
          </ac:spMkLst>
        </pc:spChg>
        <pc:spChg chg="add del mod">
          <ac:chgData name="Roxanne Cousins (staff)" userId="4388bfe6-e316-4db7-9424-a8faf0c3c8b0" providerId="ADAL" clId="{C5C7DDAD-3DA8-4FFB-8BAE-AFDA47A99754}" dt="2024-07-10T16:28:15.746" v="2884" actId="2711"/>
          <ac:spMkLst>
            <pc:docMk/>
            <pc:sldMk cId="4017318120" sldId="258"/>
            <ac:spMk id="564" creationId="{53EC391D-7C77-0224-2036-7D20500F33C3}"/>
          </ac:spMkLst>
        </pc:spChg>
        <pc:spChg chg="add del mod">
          <ac:chgData name="Roxanne Cousins (staff)" userId="4388bfe6-e316-4db7-9424-a8faf0c3c8b0" providerId="ADAL" clId="{C5C7DDAD-3DA8-4FFB-8BAE-AFDA47A99754}" dt="2024-07-10T14:47:32.041" v="1834" actId="478"/>
          <ac:spMkLst>
            <pc:docMk/>
            <pc:sldMk cId="4017318120" sldId="258"/>
            <ac:spMk id="565" creationId="{6F876E3F-4287-2301-51B3-C7F536A79F13}"/>
          </ac:spMkLst>
        </pc:spChg>
        <pc:spChg chg="del">
          <ac:chgData name="Roxanne Cousins (staff)" userId="4388bfe6-e316-4db7-9424-a8faf0c3c8b0" providerId="ADAL" clId="{C5C7DDAD-3DA8-4FFB-8BAE-AFDA47A99754}" dt="2024-07-10T14:02:33.411" v="1004" actId="478"/>
          <ac:spMkLst>
            <pc:docMk/>
            <pc:sldMk cId="4017318120" sldId="258"/>
            <ac:spMk id="571" creationId="{9E40F58C-925A-B6E0-7A7F-DC2229F547FF}"/>
          </ac:spMkLst>
        </pc:spChg>
        <pc:spChg chg="del">
          <ac:chgData name="Roxanne Cousins (staff)" userId="4388bfe6-e316-4db7-9424-a8faf0c3c8b0" providerId="ADAL" clId="{C5C7DDAD-3DA8-4FFB-8BAE-AFDA47A99754}" dt="2024-07-10T14:04:40.075" v="1028" actId="478"/>
          <ac:spMkLst>
            <pc:docMk/>
            <pc:sldMk cId="4017318120" sldId="258"/>
            <ac:spMk id="572" creationId="{7E4D12CE-CA4B-77C3-7FA6-C314D1AC4B71}"/>
          </ac:spMkLst>
        </pc:spChg>
        <pc:spChg chg="del">
          <ac:chgData name="Roxanne Cousins (staff)" userId="4388bfe6-e316-4db7-9424-a8faf0c3c8b0" providerId="ADAL" clId="{C5C7DDAD-3DA8-4FFB-8BAE-AFDA47A99754}" dt="2024-07-10T14:04:40.075" v="1028" actId="478"/>
          <ac:spMkLst>
            <pc:docMk/>
            <pc:sldMk cId="4017318120" sldId="258"/>
            <ac:spMk id="579" creationId="{ECDD0768-8A54-1F30-C305-6D0D07763101}"/>
          </ac:spMkLst>
        </pc:spChg>
        <pc:spChg chg="del">
          <ac:chgData name="Roxanne Cousins (staff)" userId="4388bfe6-e316-4db7-9424-a8faf0c3c8b0" providerId="ADAL" clId="{C5C7DDAD-3DA8-4FFB-8BAE-AFDA47A99754}" dt="2024-07-10T14:04:40.075" v="1028" actId="478"/>
          <ac:spMkLst>
            <pc:docMk/>
            <pc:sldMk cId="4017318120" sldId="258"/>
            <ac:spMk id="582" creationId="{98C46A51-5FDB-E198-73FF-8ED28F9C57C2}"/>
          </ac:spMkLst>
        </pc:spChg>
        <pc:spChg chg="del">
          <ac:chgData name="Roxanne Cousins (staff)" userId="4388bfe6-e316-4db7-9424-a8faf0c3c8b0" providerId="ADAL" clId="{C5C7DDAD-3DA8-4FFB-8BAE-AFDA47A99754}" dt="2024-07-10T14:04:40.075" v="1028" actId="478"/>
          <ac:spMkLst>
            <pc:docMk/>
            <pc:sldMk cId="4017318120" sldId="258"/>
            <ac:spMk id="583" creationId="{5549D551-4515-A746-EB7B-FDC66C3D716F}"/>
          </ac:spMkLst>
        </pc:spChg>
        <pc:spChg chg="del">
          <ac:chgData name="Roxanne Cousins (staff)" userId="4388bfe6-e316-4db7-9424-a8faf0c3c8b0" providerId="ADAL" clId="{C5C7DDAD-3DA8-4FFB-8BAE-AFDA47A99754}" dt="2024-07-10T14:04:40.075" v="1028" actId="478"/>
          <ac:spMkLst>
            <pc:docMk/>
            <pc:sldMk cId="4017318120" sldId="258"/>
            <ac:spMk id="584" creationId="{EA124891-8B37-4A05-00C3-8E144C6DBA6A}"/>
          </ac:spMkLst>
        </pc:spChg>
        <pc:spChg chg="del">
          <ac:chgData name="Roxanne Cousins (staff)" userId="4388bfe6-e316-4db7-9424-a8faf0c3c8b0" providerId="ADAL" clId="{C5C7DDAD-3DA8-4FFB-8BAE-AFDA47A99754}" dt="2024-07-10T14:04:40.075" v="1028" actId="478"/>
          <ac:spMkLst>
            <pc:docMk/>
            <pc:sldMk cId="4017318120" sldId="258"/>
            <ac:spMk id="585" creationId="{4DDEE2F0-ADB2-0540-15E4-C5145477BE04}"/>
          </ac:spMkLst>
        </pc:spChg>
        <pc:spChg chg="del">
          <ac:chgData name="Roxanne Cousins (staff)" userId="4388bfe6-e316-4db7-9424-a8faf0c3c8b0" providerId="ADAL" clId="{C5C7DDAD-3DA8-4FFB-8BAE-AFDA47A99754}" dt="2024-07-10T14:04:40.075" v="1028" actId="478"/>
          <ac:spMkLst>
            <pc:docMk/>
            <pc:sldMk cId="4017318120" sldId="258"/>
            <ac:spMk id="586" creationId="{BD9C7894-D311-C197-C504-161AA335C08C}"/>
          </ac:spMkLst>
        </pc:spChg>
        <pc:spChg chg="del">
          <ac:chgData name="Roxanne Cousins (staff)" userId="4388bfe6-e316-4db7-9424-a8faf0c3c8b0" providerId="ADAL" clId="{C5C7DDAD-3DA8-4FFB-8BAE-AFDA47A99754}" dt="2024-07-10T14:04:40.075" v="1028" actId="478"/>
          <ac:spMkLst>
            <pc:docMk/>
            <pc:sldMk cId="4017318120" sldId="258"/>
            <ac:spMk id="587" creationId="{C5B0C2AE-F0D0-437D-E158-E3834BC92A36}"/>
          </ac:spMkLst>
        </pc:spChg>
        <pc:spChg chg="del">
          <ac:chgData name="Roxanne Cousins (staff)" userId="4388bfe6-e316-4db7-9424-a8faf0c3c8b0" providerId="ADAL" clId="{C5C7DDAD-3DA8-4FFB-8BAE-AFDA47A99754}" dt="2024-07-10T14:04:40.075" v="1028" actId="478"/>
          <ac:spMkLst>
            <pc:docMk/>
            <pc:sldMk cId="4017318120" sldId="258"/>
            <ac:spMk id="588" creationId="{8F883DF4-8DB4-AFBE-9687-FBBBEFC20155}"/>
          </ac:spMkLst>
        </pc:spChg>
        <pc:spChg chg="del">
          <ac:chgData name="Roxanne Cousins (staff)" userId="4388bfe6-e316-4db7-9424-a8faf0c3c8b0" providerId="ADAL" clId="{C5C7DDAD-3DA8-4FFB-8BAE-AFDA47A99754}" dt="2024-07-10T14:04:40.075" v="1028" actId="478"/>
          <ac:spMkLst>
            <pc:docMk/>
            <pc:sldMk cId="4017318120" sldId="258"/>
            <ac:spMk id="589" creationId="{75208A3A-B3F1-C996-18F2-D25E617DA797}"/>
          </ac:spMkLst>
        </pc:spChg>
        <pc:spChg chg="del">
          <ac:chgData name="Roxanne Cousins (staff)" userId="4388bfe6-e316-4db7-9424-a8faf0c3c8b0" providerId="ADAL" clId="{C5C7DDAD-3DA8-4FFB-8BAE-AFDA47A99754}" dt="2024-07-10T14:04:40.075" v="1028" actId="478"/>
          <ac:spMkLst>
            <pc:docMk/>
            <pc:sldMk cId="4017318120" sldId="258"/>
            <ac:spMk id="590" creationId="{5D76FFBB-3D60-CF24-389D-427A59D30F2C}"/>
          </ac:spMkLst>
        </pc:spChg>
        <pc:spChg chg="del">
          <ac:chgData name="Roxanne Cousins (staff)" userId="4388bfe6-e316-4db7-9424-a8faf0c3c8b0" providerId="ADAL" clId="{C5C7DDAD-3DA8-4FFB-8BAE-AFDA47A99754}" dt="2024-07-10T14:04:40.075" v="1028" actId="478"/>
          <ac:spMkLst>
            <pc:docMk/>
            <pc:sldMk cId="4017318120" sldId="258"/>
            <ac:spMk id="591" creationId="{819C558C-A615-87D1-6C56-7F6CFAF24889}"/>
          </ac:spMkLst>
        </pc:spChg>
        <pc:spChg chg="add mod">
          <ac:chgData name="Roxanne Cousins (staff)" userId="4388bfe6-e316-4db7-9424-a8faf0c3c8b0" providerId="ADAL" clId="{C5C7DDAD-3DA8-4FFB-8BAE-AFDA47A99754}" dt="2024-07-10T16:28:15.746" v="2884" actId="2711"/>
          <ac:spMkLst>
            <pc:docMk/>
            <pc:sldMk cId="4017318120" sldId="258"/>
            <ac:spMk id="641" creationId="{7CA36AB5-486E-3E78-9695-F1EC07E407DD}"/>
          </ac:spMkLst>
        </pc:spChg>
        <pc:spChg chg="add mod">
          <ac:chgData name="Roxanne Cousins (staff)" userId="4388bfe6-e316-4db7-9424-a8faf0c3c8b0" providerId="ADAL" clId="{C5C7DDAD-3DA8-4FFB-8BAE-AFDA47A99754}" dt="2024-07-10T16:28:15.746" v="2884" actId="2711"/>
          <ac:spMkLst>
            <pc:docMk/>
            <pc:sldMk cId="4017318120" sldId="258"/>
            <ac:spMk id="650" creationId="{C8169D57-DFC7-BA1A-7933-87AC181A3DAC}"/>
          </ac:spMkLst>
        </pc:spChg>
        <pc:spChg chg="add del mod">
          <ac:chgData name="Roxanne Cousins (staff)" userId="4388bfe6-e316-4db7-9424-a8faf0c3c8b0" providerId="ADAL" clId="{C5C7DDAD-3DA8-4FFB-8BAE-AFDA47A99754}" dt="2024-07-10T16:19:45.252" v="2829" actId="478"/>
          <ac:spMkLst>
            <pc:docMk/>
            <pc:sldMk cId="4017318120" sldId="258"/>
            <ac:spMk id="662" creationId="{064730DD-90B0-9558-4486-1249F7A2E068}"/>
          </ac:spMkLst>
        </pc:spChg>
        <pc:spChg chg="add mod">
          <ac:chgData name="Roxanne Cousins (staff)" userId="4388bfe6-e316-4db7-9424-a8faf0c3c8b0" providerId="ADAL" clId="{C5C7DDAD-3DA8-4FFB-8BAE-AFDA47A99754}" dt="2024-07-10T16:28:15.746" v="2884" actId="2711"/>
          <ac:spMkLst>
            <pc:docMk/>
            <pc:sldMk cId="4017318120" sldId="258"/>
            <ac:spMk id="663" creationId="{A9A6C4BE-6719-3CFA-31D0-5CAC9E31D033}"/>
          </ac:spMkLst>
        </pc:spChg>
        <pc:cxnChg chg="del mod">
          <ac:chgData name="Roxanne Cousins (staff)" userId="4388bfe6-e316-4db7-9424-a8faf0c3c8b0" providerId="ADAL" clId="{C5C7DDAD-3DA8-4FFB-8BAE-AFDA47A99754}" dt="2024-07-10T14:02:31.090" v="1001" actId="478"/>
          <ac:cxnSpMkLst>
            <pc:docMk/>
            <pc:sldMk cId="4017318120" sldId="258"/>
            <ac:cxnSpMk id="25" creationId="{E60D8E81-6A18-41C2-4080-333464B343ED}"/>
          </ac:cxnSpMkLst>
        </pc:cxnChg>
        <pc:cxnChg chg="del mod">
          <ac:chgData name="Roxanne Cousins (staff)" userId="4388bfe6-e316-4db7-9424-a8faf0c3c8b0" providerId="ADAL" clId="{C5C7DDAD-3DA8-4FFB-8BAE-AFDA47A99754}" dt="2024-07-10T14:04:40.075" v="1028" actId="478"/>
          <ac:cxnSpMkLst>
            <pc:docMk/>
            <pc:sldMk cId="4017318120" sldId="258"/>
            <ac:cxnSpMk id="27" creationId="{B06421A2-C72E-55A6-3C91-769BAC70123A}"/>
          </ac:cxnSpMkLst>
        </pc:cxnChg>
        <pc:cxnChg chg="del mod">
          <ac:chgData name="Roxanne Cousins (staff)" userId="4388bfe6-e316-4db7-9424-a8faf0c3c8b0" providerId="ADAL" clId="{C5C7DDAD-3DA8-4FFB-8BAE-AFDA47A99754}" dt="2024-07-10T14:02:32.023" v="1002" actId="478"/>
          <ac:cxnSpMkLst>
            <pc:docMk/>
            <pc:sldMk cId="4017318120" sldId="258"/>
            <ac:cxnSpMk id="28" creationId="{CFA39BE2-7773-5DD3-6A4A-2785BF5F2F4C}"/>
          </ac:cxnSpMkLst>
        </pc:cxnChg>
        <pc:cxnChg chg="add mod">
          <ac:chgData name="Roxanne Cousins (staff)" userId="4388bfe6-e316-4db7-9424-a8faf0c3c8b0" providerId="ADAL" clId="{C5C7DDAD-3DA8-4FFB-8BAE-AFDA47A99754}" dt="2024-07-10T14:49:30.268" v="1851" actId="1076"/>
          <ac:cxnSpMkLst>
            <pc:docMk/>
            <pc:sldMk cId="4017318120" sldId="258"/>
            <ac:cxnSpMk id="48" creationId="{3EFCEF49-E536-8E68-FA0A-FA17978FDD4A}"/>
          </ac:cxnSpMkLst>
        </pc:cxnChg>
        <pc:cxnChg chg="add del mod">
          <ac:chgData name="Roxanne Cousins (staff)" userId="4388bfe6-e316-4db7-9424-a8faf0c3c8b0" providerId="ADAL" clId="{C5C7DDAD-3DA8-4FFB-8BAE-AFDA47A99754}" dt="2024-07-10T15:03:00.921" v="2086" actId="478"/>
          <ac:cxnSpMkLst>
            <pc:docMk/>
            <pc:sldMk cId="4017318120" sldId="258"/>
            <ac:cxnSpMk id="51" creationId="{9B50D041-244C-F0EF-0143-329DCD7577DF}"/>
          </ac:cxnSpMkLst>
        </pc:cxnChg>
        <pc:cxnChg chg="del mod">
          <ac:chgData name="Roxanne Cousins (staff)" userId="4388bfe6-e316-4db7-9424-a8faf0c3c8b0" providerId="ADAL" clId="{C5C7DDAD-3DA8-4FFB-8BAE-AFDA47A99754}" dt="2024-07-10T14:04:40.075" v="1028" actId="478"/>
          <ac:cxnSpMkLst>
            <pc:docMk/>
            <pc:sldMk cId="4017318120" sldId="258"/>
            <ac:cxnSpMk id="53" creationId="{9B062D38-56F5-0453-DE88-9C1629EEA072}"/>
          </ac:cxnSpMkLst>
        </pc:cxnChg>
        <pc:cxnChg chg="add del mod">
          <ac:chgData name="Roxanne Cousins (staff)" userId="4388bfe6-e316-4db7-9424-a8faf0c3c8b0" providerId="ADAL" clId="{C5C7DDAD-3DA8-4FFB-8BAE-AFDA47A99754}" dt="2024-07-10T14:49:37.757" v="1853" actId="478"/>
          <ac:cxnSpMkLst>
            <pc:docMk/>
            <pc:sldMk cId="4017318120" sldId="258"/>
            <ac:cxnSpMk id="55" creationId="{30BAEE24-5306-953D-9B6F-4867FB92CD89}"/>
          </ac:cxnSpMkLst>
        </pc:cxnChg>
        <pc:cxnChg chg="add del mod">
          <ac:chgData name="Roxanne Cousins (staff)" userId="4388bfe6-e316-4db7-9424-a8faf0c3c8b0" providerId="ADAL" clId="{C5C7DDAD-3DA8-4FFB-8BAE-AFDA47A99754}" dt="2024-07-10T14:18:10.227" v="1185" actId="478"/>
          <ac:cxnSpMkLst>
            <pc:docMk/>
            <pc:sldMk cId="4017318120" sldId="258"/>
            <ac:cxnSpMk id="56" creationId="{201BCAEC-1835-256A-F5A7-A8042A6893B8}"/>
          </ac:cxnSpMkLst>
        </pc:cxnChg>
        <pc:cxnChg chg="del mod">
          <ac:chgData name="Roxanne Cousins (staff)" userId="4388bfe6-e316-4db7-9424-a8faf0c3c8b0" providerId="ADAL" clId="{C5C7DDAD-3DA8-4FFB-8BAE-AFDA47A99754}" dt="2024-07-10T14:04:40.075" v="1028" actId="478"/>
          <ac:cxnSpMkLst>
            <pc:docMk/>
            <pc:sldMk cId="4017318120" sldId="258"/>
            <ac:cxnSpMk id="57" creationId="{24626845-3EF4-8603-E0F4-090B7C1F0632}"/>
          </ac:cxnSpMkLst>
        </pc:cxnChg>
        <pc:cxnChg chg="del mod">
          <ac:chgData name="Roxanne Cousins (staff)" userId="4388bfe6-e316-4db7-9424-a8faf0c3c8b0" providerId="ADAL" clId="{C5C7DDAD-3DA8-4FFB-8BAE-AFDA47A99754}" dt="2024-07-10T14:04:40.075" v="1028" actId="478"/>
          <ac:cxnSpMkLst>
            <pc:docMk/>
            <pc:sldMk cId="4017318120" sldId="258"/>
            <ac:cxnSpMk id="62" creationId="{9615DD9C-9B1E-548A-2145-A83F83C6FB86}"/>
          </ac:cxnSpMkLst>
        </pc:cxnChg>
        <pc:cxnChg chg="del mod">
          <ac:chgData name="Roxanne Cousins (staff)" userId="4388bfe6-e316-4db7-9424-a8faf0c3c8b0" providerId="ADAL" clId="{C5C7DDAD-3DA8-4FFB-8BAE-AFDA47A99754}" dt="2024-07-10T14:04:40.075" v="1028" actId="478"/>
          <ac:cxnSpMkLst>
            <pc:docMk/>
            <pc:sldMk cId="4017318120" sldId="258"/>
            <ac:cxnSpMk id="187" creationId="{D611683B-B25A-B916-1F06-4F267977AA5F}"/>
          </ac:cxnSpMkLst>
        </pc:cxnChg>
        <pc:cxnChg chg="add del mod">
          <ac:chgData name="Roxanne Cousins (staff)" userId="4388bfe6-e316-4db7-9424-a8faf0c3c8b0" providerId="ADAL" clId="{C5C7DDAD-3DA8-4FFB-8BAE-AFDA47A99754}" dt="2024-07-10T14:46:08.821" v="1823" actId="478"/>
          <ac:cxnSpMkLst>
            <pc:docMk/>
            <pc:sldMk cId="4017318120" sldId="258"/>
            <ac:cxnSpMk id="227" creationId="{89746CF6-0614-8726-2FF1-0FF1375FF4C3}"/>
          </ac:cxnSpMkLst>
        </pc:cxnChg>
        <pc:cxnChg chg="del mod">
          <ac:chgData name="Roxanne Cousins (staff)" userId="4388bfe6-e316-4db7-9424-a8faf0c3c8b0" providerId="ADAL" clId="{C5C7DDAD-3DA8-4FFB-8BAE-AFDA47A99754}" dt="2024-07-10T14:04:40.075" v="1028" actId="478"/>
          <ac:cxnSpMkLst>
            <pc:docMk/>
            <pc:sldMk cId="4017318120" sldId="258"/>
            <ac:cxnSpMk id="240" creationId="{3DBEAF10-8F5A-7F0C-4D5A-FFB524D20B8C}"/>
          </ac:cxnSpMkLst>
        </pc:cxnChg>
        <pc:cxnChg chg="add mod">
          <ac:chgData name="Roxanne Cousins (staff)" userId="4388bfe6-e316-4db7-9424-a8faf0c3c8b0" providerId="ADAL" clId="{C5C7DDAD-3DA8-4FFB-8BAE-AFDA47A99754}" dt="2024-07-10T14:53:20.300" v="1882" actId="14100"/>
          <ac:cxnSpMkLst>
            <pc:docMk/>
            <pc:sldMk cId="4017318120" sldId="258"/>
            <ac:cxnSpMk id="251" creationId="{23BC888F-037F-E51F-B58E-E60197B78FE3}"/>
          </ac:cxnSpMkLst>
        </pc:cxnChg>
        <pc:cxnChg chg="del mod">
          <ac:chgData name="Roxanne Cousins (staff)" userId="4388bfe6-e316-4db7-9424-a8faf0c3c8b0" providerId="ADAL" clId="{C5C7DDAD-3DA8-4FFB-8BAE-AFDA47A99754}" dt="2024-07-10T14:04:40.075" v="1028" actId="478"/>
          <ac:cxnSpMkLst>
            <pc:docMk/>
            <pc:sldMk cId="4017318120" sldId="258"/>
            <ac:cxnSpMk id="255" creationId="{9A1AA3ED-92DA-F3A0-245C-A7E2E7174AA9}"/>
          </ac:cxnSpMkLst>
        </pc:cxnChg>
        <pc:cxnChg chg="del mod">
          <ac:chgData name="Roxanne Cousins (staff)" userId="4388bfe6-e316-4db7-9424-a8faf0c3c8b0" providerId="ADAL" clId="{C5C7DDAD-3DA8-4FFB-8BAE-AFDA47A99754}" dt="2024-07-10T14:02:38.292" v="1010" actId="478"/>
          <ac:cxnSpMkLst>
            <pc:docMk/>
            <pc:sldMk cId="4017318120" sldId="258"/>
            <ac:cxnSpMk id="355" creationId="{EA7B97B9-0D99-0E01-26AE-4CBAB73E6EDB}"/>
          </ac:cxnSpMkLst>
        </pc:cxnChg>
        <pc:cxnChg chg="del mod">
          <ac:chgData name="Roxanne Cousins (staff)" userId="4388bfe6-e316-4db7-9424-a8faf0c3c8b0" providerId="ADAL" clId="{C5C7DDAD-3DA8-4FFB-8BAE-AFDA47A99754}" dt="2024-07-10T14:02:34.514" v="1005" actId="478"/>
          <ac:cxnSpMkLst>
            <pc:docMk/>
            <pc:sldMk cId="4017318120" sldId="258"/>
            <ac:cxnSpMk id="370" creationId="{0C9F440C-BF9E-45B1-605A-D113720D3639}"/>
          </ac:cxnSpMkLst>
        </pc:cxnChg>
        <pc:cxnChg chg="add mod">
          <ac:chgData name="Roxanne Cousins (staff)" userId="4388bfe6-e316-4db7-9424-a8faf0c3c8b0" providerId="ADAL" clId="{C5C7DDAD-3DA8-4FFB-8BAE-AFDA47A99754}" dt="2024-07-10T14:52:12.022" v="1875" actId="1076"/>
          <ac:cxnSpMkLst>
            <pc:docMk/>
            <pc:sldMk cId="4017318120" sldId="258"/>
            <ac:cxnSpMk id="398" creationId="{F4A5BDF0-FDEC-3598-9EE0-735F833104A5}"/>
          </ac:cxnSpMkLst>
        </pc:cxnChg>
        <pc:cxnChg chg="del mod">
          <ac:chgData name="Roxanne Cousins (staff)" userId="4388bfe6-e316-4db7-9424-a8faf0c3c8b0" providerId="ADAL" clId="{C5C7DDAD-3DA8-4FFB-8BAE-AFDA47A99754}" dt="2024-07-10T14:02:35.747" v="1007" actId="478"/>
          <ac:cxnSpMkLst>
            <pc:docMk/>
            <pc:sldMk cId="4017318120" sldId="258"/>
            <ac:cxnSpMk id="405" creationId="{9C7DC838-3167-BE22-44B2-50D9BFEB952D}"/>
          </ac:cxnSpMkLst>
        </pc:cxnChg>
        <pc:cxnChg chg="add mod">
          <ac:chgData name="Roxanne Cousins (staff)" userId="4388bfe6-e316-4db7-9424-a8faf0c3c8b0" providerId="ADAL" clId="{C5C7DDAD-3DA8-4FFB-8BAE-AFDA47A99754}" dt="2024-07-10T15:08:26.586" v="2114" actId="21"/>
          <ac:cxnSpMkLst>
            <pc:docMk/>
            <pc:sldMk cId="4017318120" sldId="258"/>
            <ac:cxnSpMk id="437" creationId="{9AEFA02F-4E35-3F6A-492B-7C04CFD6A378}"/>
          </ac:cxnSpMkLst>
        </pc:cxnChg>
        <pc:cxnChg chg="add del mod">
          <ac:chgData name="Roxanne Cousins (staff)" userId="4388bfe6-e316-4db7-9424-a8faf0c3c8b0" providerId="ADAL" clId="{C5C7DDAD-3DA8-4FFB-8BAE-AFDA47A99754}" dt="2024-07-10T14:58:42.304" v="2032" actId="478"/>
          <ac:cxnSpMkLst>
            <pc:docMk/>
            <pc:sldMk cId="4017318120" sldId="258"/>
            <ac:cxnSpMk id="441" creationId="{E10AF8CE-E7E6-1740-F8CA-EB285463B063}"/>
          </ac:cxnSpMkLst>
        </pc:cxnChg>
        <pc:cxnChg chg="add mod">
          <ac:chgData name="Roxanne Cousins (staff)" userId="4388bfe6-e316-4db7-9424-a8faf0c3c8b0" providerId="ADAL" clId="{C5C7DDAD-3DA8-4FFB-8BAE-AFDA47A99754}" dt="2024-07-10T15:08:26.586" v="2114" actId="21"/>
          <ac:cxnSpMkLst>
            <pc:docMk/>
            <pc:sldMk cId="4017318120" sldId="258"/>
            <ac:cxnSpMk id="442" creationId="{3841B38C-B685-6ECF-AB91-866137210A55}"/>
          </ac:cxnSpMkLst>
        </pc:cxnChg>
        <pc:cxnChg chg="add mod">
          <ac:chgData name="Roxanne Cousins (staff)" userId="4388bfe6-e316-4db7-9424-a8faf0c3c8b0" providerId="ADAL" clId="{C5C7DDAD-3DA8-4FFB-8BAE-AFDA47A99754}" dt="2024-07-10T15:08:26.586" v="2114" actId="21"/>
          <ac:cxnSpMkLst>
            <pc:docMk/>
            <pc:sldMk cId="4017318120" sldId="258"/>
            <ac:cxnSpMk id="446" creationId="{E4B7FBAA-0DFA-0D4A-511C-55B49A50271F}"/>
          </ac:cxnSpMkLst>
        </pc:cxnChg>
        <pc:cxnChg chg="add mod">
          <ac:chgData name="Roxanne Cousins (staff)" userId="4388bfe6-e316-4db7-9424-a8faf0c3c8b0" providerId="ADAL" clId="{C5C7DDAD-3DA8-4FFB-8BAE-AFDA47A99754}" dt="2024-07-10T15:02:32.912" v="2082" actId="14100"/>
          <ac:cxnSpMkLst>
            <pc:docMk/>
            <pc:sldMk cId="4017318120" sldId="258"/>
            <ac:cxnSpMk id="449" creationId="{9D38B970-FFE0-3AFD-41A0-E01DC8435115}"/>
          </ac:cxnSpMkLst>
        </pc:cxnChg>
        <pc:cxnChg chg="add mod">
          <ac:chgData name="Roxanne Cousins (staff)" userId="4388bfe6-e316-4db7-9424-a8faf0c3c8b0" providerId="ADAL" clId="{C5C7DDAD-3DA8-4FFB-8BAE-AFDA47A99754}" dt="2024-07-10T15:02:28.092" v="2081" actId="1076"/>
          <ac:cxnSpMkLst>
            <pc:docMk/>
            <pc:sldMk cId="4017318120" sldId="258"/>
            <ac:cxnSpMk id="462" creationId="{0911D6AF-B830-C1F3-4997-F84071C77601}"/>
          </ac:cxnSpMkLst>
        </pc:cxnChg>
        <pc:cxnChg chg="add del mod">
          <ac:chgData name="Roxanne Cousins (staff)" userId="4388bfe6-e316-4db7-9424-a8faf0c3c8b0" providerId="ADAL" clId="{C5C7DDAD-3DA8-4FFB-8BAE-AFDA47A99754}" dt="2024-07-10T14:38:54.209" v="1742" actId="478"/>
          <ac:cxnSpMkLst>
            <pc:docMk/>
            <pc:sldMk cId="4017318120" sldId="258"/>
            <ac:cxnSpMk id="479" creationId="{13305C33-3165-85DD-3684-303801BD6D1F}"/>
          </ac:cxnSpMkLst>
        </pc:cxnChg>
        <pc:cxnChg chg="del mod">
          <ac:chgData name="Roxanne Cousins (staff)" userId="4388bfe6-e316-4db7-9424-a8faf0c3c8b0" providerId="ADAL" clId="{C5C7DDAD-3DA8-4FFB-8BAE-AFDA47A99754}" dt="2024-07-10T14:04:40.075" v="1028" actId="478"/>
          <ac:cxnSpMkLst>
            <pc:docMk/>
            <pc:sldMk cId="4017318120" sldId="258"/>
            <ac:cxnSpMk id="483" creationId="{4B6552B4-1A1E-9AEF-E993-017D90A3B2D0}"/>
          </ac:cxnSpMkLst>
        </pc:cxnChg>
        <pc:cxnChg chg="add mod">
          <ac:chgData name="Roxanne Cousins (staff)" userId="4388bfe6-e316-4db7-9424-a8faf0c3c8b0" providerId="ADAL" clId="{C5C7DDAD-3DA8-4FFB-8BAE-AFDA47A99754}" dt="2024-07-10T14:53:14.839" v="1881" actId="1076"/>
          <ac:cxnSpMkLst>
            <pc:docMk/>
            <pc:sldMk cId="4017318120" sldId="258"/>
            <ac:cxnSpMk id="484" creationId="{0D8A1D6A-CC7D-F8FA-8D94-F056A7451B07}"/>
          </ac:cxnSpMkLst>
        </pc:cxnChg>
        <pc:cxnChg chg="add mod">
          <ac:chgData name="Roxanne Cousins (staff)" userId="4388bfe6-e316-4db7-9424-a8faf0c3c8b0" providerId="ADAL" clId="{C5C7DDAD-3DA8-4FFB-8BAE-AFDA47A99754}" dt="2024-07-10T14:57:59.879" v="2025" actId="1076"/>
          <ac:cxnSpMkLst>
            <pc:docMk/>
            <pc:sldMk cId="4017318120" sldId="258"/>
            <ac:cxnSpMk id="489" creationId="{E07063DB-6F53-F58C-A0A0-AF3FD289716C}"/>
          </ac:cxnSpMkLst>
        </pc:cxnChg>
        <pc:cxnChg chg="add del mod">
          <ac:chgData name="Roxanne Cousins (staff)" userId="4388bfe6-e316-4db7-9424-a8faf0c3c8b0" providerId="ADAL" clId="{C5C7DDAD-3DA8-4FFB-8BAE-AFDA47A99754}" dt="2024-07-10T14:15:10.315" v="1148" actId="478"/>
          <ac:cxnSpMkLst>
            <pc:docMk/>
            <pc:sldMk cId="4017318120" sldId="258"/>
            <ac:cxnSpMk id="495" creationId="{E3348A56-80D0-9D0A-A29C-7CCD2F43B377}"/>
          </ac:cxnSpMkLst>
        </pc:cxnChg>
        <pc:cxnChg chg="add mod">
          <ac:chgData name="Roxanne Cousins (staff)" userId="4388bfe6-e316-4db7-9424-a8faf0c3c8b0" providerId="ADAL" clId="{C5C7DDAD-3DA8-4FFB-8BAE-AFDA47A99754}" dt="2024-07-10T15:08:26.586" v="2114" actId="21"/>
          <ac:cxnSpMkLst>
            <pc:docMk/>
            <pc:sldMk cId="4017318120" sldId="258"/>
            <ac:cxnSpMk id="499" creationId="{5AA7D868-D1D2-55F2-479E-9C22678674A2}"/>
          </ac:cxnSpMkLst>
        </pc:cxnChg>
        <pc:cxnChg chg="del mod">
          <ac:chgData name="Roxanne Cousins (staff)" userId="4388bfe6-e316-4db7-9424-a8faf0c3c8b0" providerId="ADAL" clId="{C5C7DDAD-3DA8-4FFB-8BAE-AFDA47A99754}" dt="2024-07-10T14:04:40.075" v="1028" actId="478"/>
          <ac:cxnSpMkLst>
            <pc:docMk/>
            <pc:sldMk cId="4017318120" sldId="258"/>
            <ac:cxnSpMk id="501" creationId="{436641B2-88FD-745B-8605-2110F8603F65}"/>
          </ac:cxnSpMkLst>
        </pc:cxnChg>
        <pc:cxnChg chg="add del mod">
          <ac:chgData name="Roxanne Cousins (staff)" userId="4388bfe6-e316-4db7-9424-a8faf0c3c8b0" providerId="ADAL" clId="{C5C7DDAD-3DA8-4FFB-8BAE-AFDA47A99754}" dt="2024-07-10T14:18:55.609" v="1197" actId="478"/>
          <ac:cxnSpMkLst>
            <pc:docMk/>
            <pc:sldMk cId="4017318120" sldId="258"/>
            <ac:cxnSpMk id="503" creationId="{38F52149-F276-E8BD-FA36-E9E313A231EC}"/>
          </ac:cxnSpMkLst>
        </pc:cxnChg>
        <pc:cxnChg chg="del mod">
          <ac:chgData name="Roxanne Cousins (staff)" userId="4388bfe6-e316-4db7-9424-a8faf0c3c8b0" providerId="ADAL" clId="{C5C7DDAD-3DA8-4FFB-8BAE-AFDA47A99754}" dt="2024-07-10T14:04:40.075" v="1028" actId="478"/>
          <ac:cxnSpMkLst>
            <pc:docMk/>
            <pc:sldMk cId="4017318120" sldId="258"/>
            <ac:cxnSpMk id="505" creationId="{C6150013-4D4A-39D9-A747-936934A70DAE}"/>
          </ac:cxnSpMkLst>
        </pc:cxnChg>
        <pc:cxnChg chg="add del mod">
          <ac:chgData name="Roxanne Cousins (staff)" userId="4388bfe6-e316-4db7-9424-a8faf0c3c8b0" providerId="ADAL" clId="{C5C7DDAD-3DA8-4FFB-8BAE-AFDA47A99754}" dt="2024-07-10T14:40:03.578" v="1750" actId="478"/>
          <ac:cxnSpMkLst>
            <pc:docMk/>
            <pc:sldMk cId="4017318120" sldId="258"/>
            <ac:cxnSpMk id="508" creationId="{927E89EC-DF13-4042-853D-2733F4678350}"/>
          </ac:cxnSpMkLst>
        </pc:cxnChg>
        <pc:cxnChg chg="del mod">
          <ac:chgData name="Roxanne Cousins (staff)" userId="4388bfe6-e316-4db7-9424-a8faf0c3c8b0" providerId="ADAL" clId="{C5C7DDAD-3DA8-4FFB-8BAE-AFDA47A99754}" dt="2024-07-10T14:04:40.075" v="1028" actId="478"/>
          <ac:cxnSpMkLst>
            <pc:docMk/>
            <pc:sldMk cId="4017318120" sldId="258"/>
            <ac:cxnSpMk id="516" creationId="{499A064C-771B-0DA3-2930-D5B4BA37646E}"/>
          </ac:cxnSpMkLst>
        </pc:cxnChg>
        <pc:cxnChg chg="del mod">
          <ac:chgData name="Roxanne Cousins (staff)" userId="4388bfe6-e316-4db7-9424-a8faf0c3c8b0" providerId="ADAL" clId="{C5C7DDAD-3DA8-4FFB-8BAE-AFDA47A99754}" dt="2024-07-10T14:04:40.075" v="1028" actId="478"/>
          <ac:cxnSpMkLst>
            <pc:docMk/>
            <pc:sldMk cId="4017318120" sldId="258"/>
            <ac:cxnSpMk id="517" creationId="{0F4D44F4-08CE-C984-F611-D648C2F78B43}"/>
          </ac:cxnSpMkLst>
        </pc:cxnChg>
        <pc:cxnChg chg="del mod">
          <ac:chgData name="Roxanne Cousins (staff)" userId="4388bfe6-e316-4db7-9424-a8faf0c3c8b0" providerId="ADAL" clId="{C5C7DDAD-3DA8-4FFB-8BAE-AFDA47A99754}" dt="2024-07-10T14:04:40.075" v="1028" actId="478"/>
          <ac:cxnSpMkLst>
            <pc:docMk/>
            <pc:sldMk cId="4017318120" sldId="258"/>
            <ac:cxnSpMk id="520" creationId="{681C72C6-E46D-5FD0-995A-0AD0D6C7774F}"/>
          </ac:cxnSpMkLst>
        </pc:cxnChg>
        <pc:cxnChg chg="add mod">
          <ac:chgData name="Roxanne Cousins (staff)" userId="4388bfe6-e316-4db7-9424-a8faf0c3c8b0" providerId="ADAL" clId="{C5C7DDAD-3DA8-4FFB-8BAE-AFDA47A99754}" dt="2024-07-10T14:52:40.643" v="1879" actId="14100"/>
          <ac:cxnSpMkLst>
            <pc:docMk/>
            <pc:sldMk cId="4017318120" sldId="258"/>
            <ac:cxnSpMk id="525" creationId="{E966FA1C-8FE1-0AD9-DC53-1359525C8883}"/>
          </ac:cxnSpMkLst>
        </pc:cxnChg>
        <pc:cxnChg chg="add del mod">
          <ac:chgData name="Roxanne Cousins (staff)" userId="4388bfe6-e316-4db7-9424-a8faf0c3c8b0" providerId="ADAL" clId="{C5C7DDAD-3DA8-4FFB-8BAE-AFDA47A99754}" dt="2024-07-10T14:28:41.869" v="1587" actId="478"/>
          <ac:cxnSpMkLst>
            <pc:docMk/>
            <pc:sldMk cId="4017318120" sldId="258"/>
            <ac:cxnSpMk id="532" creationId="{8EF22603-8E30-F3F5-9CF5-B46BE1F6E894}"/>
          </ac:cxnSpMkLst>
        </pc:cxnChg>
        <pc:cxnChg chg="add del mod">
          <ac:chgData name="Roxanne Cousins (staff)" userId="4388bfe6-e316-4db7-9424-a8faf0c3c8b0" providerId="ADAL" clId="{C5C7DDAD-3DA8-4FFB-8BAE-AFDA47A99754}" dt="2024-07-10T14:32:44.488" v="1644" actId="478"/>
          <ac:cxnSpMkLst>
            <pc:docMk/>
            <pc:sldMk cId="4017318120" sldId="258"/>
            <ac:cxnSpMk id="538" creationId="{80A094F0-96F2-A67E-E4CF-868FA4B5960D}"/>
          </ac:cxnSpMkLst>
        </pc:cxnChg>
        <pc:cxnChg chg="add mod">
          <ac:chgData name="Roxanne Cousins (staff)" userId="4388bfe6-e316-4db7-9424-a8faf0c3c8b0" providerId="ADAL" clId="{C5C7DDAD-3DA8-4FFB-8BAE-AFDA47A99754}" dt="2024-07-10T15:08:26.586" v="2114" actId="21"/>
          <ac:cxnSpMkLst>
            <pc:docMk/>
            <pc:sldMk cId="4017318120" sldId="258"/>
            <ac:cxnSpMk id="542" creationId="{ABA88939-7294-A6EE-80F9-C61E5E729142}"/>
          </ac:cxnSpMkLst>
        </pc:cxnChg>
        <pc:cxnChg chg="add del mod">
          <ac:chgData name="Roxanne Cousins (staff)" userId="4388bfe6-e316-4db7-9424-a8faf0c3c8b0" providerId="ADAL" clId="{C5C7DDAD-3DA8-4FFB-8BAE-AFDA47A99754}" dt="2024-07-10T15:02:28.092" v="2081" actId="1076"/>
          <ac:cxnSpMkLst>
            <pc:docMk/>
            <pc:sldMk cId="4017318120" sldId="258"/>
            <ac:cxnSpMk id="547" creationId="{0A75B871-62A9-7CF7-DBC0-9D2FD577162D}"/>
          </ac:cxnSpMkLst>
        </pc:cxnChg>
        <pc:cxnChg chg="del mod">
          <ac:chgData name="Roxanne Cousins (staff)" userId="4388bfe6-e316-4db7-9424-a8faf0c3c8b0" providerId="ADAL" clId="{C5C7DDAD-3DA8-4FFB-8BAE-AFDA47A99754}" dt="2024-07-10T14:02:39.056" v="1011" actId="478"/>
          <ac:cxnSpMkLst>
            <pc:docMk/>
            <pc:sldMk cId="4017318120" sldId="258"/>
            <ac:cxnSpMk id="560" creationId="{0908A964-B805-CD7E-84D5-51D9D07AB2F0}"/>
          </ac:cxnSpMkLst>
        </pc:cxnChg>
        <pc:cxnChg chg="del">
          <ac:chgData name="Roxanne Cousins (staff)" userId="4388bfe6-e316-4db7-9424-a8faf0c3c8b0" providerId="ADAL" clId="{C5C7DDAD-3DA8-4FFB-8BAE-AFDA47A99754}" dt="2024-07-10T14:02:40.929" v="1012" actId="478"/>
          <ac:cxnSpMkLst>
            <pc:docMk/>
            <pc:sldMk cId="4017318120" sldId="258"/>
            <ac:cxnSpMk id="575" creationId="{8546C11D-CFE9-73FC-6A70-0D7D12AF74AE}"/>
          </ac:cxnSpMkLst>
        </pc:cxnChg>
        <pc:cxnChg chg="add del mod">
          <ac:chgData name="Roxanne Cousins (staff)" userId="4388bfe6-e316-4db7-9424-a8faf0c3c8b0" providerId="ADAL" clId="{C5C7DDAD-3DA8-4FFB-8BAE-AFDA47A99754}" dt="2024-07-10T14:40:02.699" v="1749" actId="478"/>
          <ac:cxnSpMkLst>
            <pc:docMk/>
            <pc:sldMk cId="4017318120" sldId="258"/>
            <ac:cxnSpMk id="606" creationId="{2708F237-1EFD-80C6-33B8-22E875341A6A}"/>
          </ac:cxnSpMkLst>
        </pc:cxnChg>
        <pc:cxnChg chg="del mod">
          <ac:chgData name="Roxanne Cousins (staff)" userId="4388bfe6-e316-4db7-9424-a8faf0c3c8b0" providerId="ADAL" clId="{C5C7DDAD-3DA8-4FFB-8BAE-AFDA47A99754}" dt="2024-07-10T14:04:40.075" v="1028" actId="478"/>
          <ac:cxnSpMkLst>
            <pc:docMk/>
            <pc:sldMk cId="4017318120" sldId="258"/>
            <ac:cxnSpMk id="633" creationId="{FC01A876-1324-8B69-DA7A-A89C6CC267FB}"/>
          </ac:cxnSpMkLst>
        </pc:cxnChg>
        <pc:cxnChg chg="add mod">
          <ac:chgData name="Roxanne Cousins (staff)" userId="4388bfe6-e316-4db7-9424-a8faf0c3c8b0" providerId="ADAL" clId="{C5C7DDAD-3DA8-4FFB-8BAE-AFDA47A99754}" dt="2024-07-10T15:02:37.457" v="2083" actId="14100"/>
          <ac:cxnSpMkLst>
            <pc:docMk/>
            <pc:sldMk cId="4017318120" sldId="258"/>
            <ac:cxnSpMk id="642" creationId="{199312D2-1AC0-21D2-EC93-7ED6239481A0}"/>
          </ac:cxnSpMkLst>
        </pc:cxnChg>
        <pc:cxnChg chg="add mod">
          <ac:chgData name="Roxanne Cousins (staff)" userId="4388bfe6-e316-4db7-9424-a8faf0c3c8b0" providerId="ADAL" clId="{C5C7DDAD-3DA8-4FFB-8BAE-AFDA47A99754}" dt="2024-07-10T15:08:26.586" v="2114" actId="21"/>
          <ac:cxnSpMkLst>
            <pc:docMk/>
            <pc:sldMk cId="4017318120" sldId="258"/>
            <ac:cxnSpMk id="646" creationId="{AD63D590-1F16-4298-4EBA-C2C56525454E}"/>
          </ac:cxnSpMkLst>
        </pc:cxnChg>
        <pc:cxnChg chg="add del mod">
          <ac:chgData name="Roxanne Cousins (staff)" userId="4388bfe6-e316-4db7-9424-a8faf0c3c8b0" providerId="ADAL" clId="{C5C7DDAD-3DA8-4FFB-8BAE-AFDA47A99754}" dt="2024-07-10T15:00:34.733" v="2059" actId="478"/>
          <ac:cxnSpMkLst>
            <pc:docMk/>
            <pc:sldMk cId="4017318120" sldId="258"/>
            <ac:cxnSpMk id="649" creationId="{37E404A1-4C54-3AFF-F12B-89C373BC9A05}"/>
          </ac:cxnSpMkLst>
        </pc:cxnChg>
        <pc:cxnChg chg="add mod">
          <ac:chgData name="Roxanne Cousins (staff)" userId="4388bfe6-e316-4db7-9424-a8faf0c3c8b0" providerId="ADAL" clId="{C5C7DDAD-3DA8-4FFB-8BAE-AFDA47A99754}" dt="2024-07-10T16:20:23.269" v="2842" actId="1076"/>
          <ac:cxnSpMkLst>
            <pc:docMk/>
            <pc:sldMk cId="4017318120" sldId="258"/>
            <ac:cxnSpMk id="659" creationId="{759E5515-E815-42DD-93EF-1A4BFD728435}"/>
          </ac:cxnSpMkLst>
        </pc:cxnChg>
        <pc:cxnChg chg="add mod">
          <ac:chgData name="Roxanne Cousins (staff)" userId="4388bfe6-e316-4db7-9424-a8faf0c3c8b0" providerId="ADAL" clId="{C5C7DDAD-3DA8-4FFB-8BAE-AFDA47A99754}" dt="2024-07-10T16:20:49.018" v="2846" actId="1076"/>
          <ac:cxnSpMkLst>
            <pc:docMk/>
            <pc:sldMk cId="4017318120" sldId="258"/>
            <ac:cxnSpMk id="664" creationId="{8982280E-57C3-120E-2108-28E235D01BDE}"/>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3:53:29.303" v="817" actId="20577"/>
              <pc2:cmMkLst xmlns:pc2="http://schemas.microsoft.com/office/powerpoint/2019/9/main/command">
                <pc:docMk/>
                <pc:sldMk cId="4017318120" sldId="258"/>
                <pc2:cmMk id="{60A6FC25-1C7E-4B27-8851-5B0D6C30BF20}"/>
              </pc2:cmMkLst>
            </pc226:cmChg>
            <pc226:cmChg xmlns:pc226="http://schemas.microsoft.com/office/powerpoint/2022/06/main/command" chg="mod">
              <pc226:chgData name="Roxanne Cousins (staff)" userId="4388bfe6-e316-4db7-9424-a8faf0c3c8b0" providerId="ADAL" clId="{C5C7DDAD-3DA8-4FFB-8BAE-AFDA47A99754}" dt="2024-07-10T13:54:02.577" v="818"/>
              <pc2:cmMkLst xmlns:pc2="http://schemas.microsoft.com/office/powerpoint/2019/9/main/command">
                <pc:docMk/>
                <pc:sldMk cId="4017318120" sldId="258"/>
                <pc2:cmMk id="{BB662E2C-4653-433E-968C-55FD72D16A7F}"/>
              </pc2:cmMkLst>
              <pc226:cmRplyChg chg="mod modRxn">
                <pc226:chgData name="Roxanne Cousins (staff)" userId="4388bfe6-e316-4db7-9424-a8faf0c3c8b0" providerId="ADAL" clId="{C5C7DDAD-3DA8-4FFB-8BAE-AFDA47A99754}" dt="2024-07-10T13:54:02.577" v="818"/>
                <pc2:cmRplyMkLst xmlns:pc2="http://schemas.microsoft.com/office/powerpoint/2019/9/main/command">
                  <pc:docMk/>
                  <pc:sldMk cId="4017318120" sldId="258"/>
                  <pc2:cmMk id="{BB662E2C-4653-433E-968C-55FD72D16A7F}"/>
                  <pc2:cmRplyMk id="{BB5E2B46-9A66-432B-B2D4-844864ED4828}"/>
                </pc2:cmRplyMkLst>
              </pc226:cmRplyChg>
              <pc226:cmRplyChg chg="add">
                <pc226:chgData name="Roxanne Cousins (staff)" userId="4388bfe6-e316-4db7-9424-a8faf0c3c8b0" providerId="ADAL" clId="{C5C7DDAD-3DA8-4FFB-8BAE-AFDA47A99754}" dt="2024-07-10T13:48:30.925" v="668"/>
                <pc2:cmRplyMkLst xmlns:pc2="http://schemas.microsoft.com/office/powerpoint/2019/9/main/command">
                  <pc:docMk/>
                  <pc:sldMk cId="4017318120" sldId="258"/>
                  <pc2:cmMk id="{BB662E2C-4653-433E-968C-55FD72D16A7F}"/>
                  <pc2:cmRplyMk id="{E4760E53-BC0D-4941-8EA8-8FCCED1DA643}"/>
                </pc2:cmRplyMkLst>
              </pc226:cmRplyChg>
              <pc226:cmRplyChg chg="mod modRxn">
                <pc226:chgData name="Roxanne Cousins (staff)" userId="4388bfe6-e316-4db7-9424-a8faf0c3c8b0" providerId="ADAL" clId="{C5C7DDAD-3DA8-4FFB-8BAE-AFDA47A99754}" dt="2024-07-10T13:46:14.201" v="667"/>
                <pc2:cmRplyMkLst xmlns:pc2="http://schemas.microsoft.com/office/powerpoint/2019/9/main/command">
                  <pc:docMk/>
                  <pc:sldMk cId="4017318120" sldId="258"/>
                  <pc2:cmMk id="{BB662E2C-4653-433E-968C-55FD72D16A7F}"/>
                  <pc2:cmRplyMk id="{2C9BEA8C-23EE-4423-8E48-C847CA727963}"/>
                </pc2:cmRplyMkLst>
              </pc226:cmRplyChg>
            </pc226:cmChg>
            <pc226:cmChg xmlns:pc226="http://schemas.microsoft.com/office/powerpoint/2022/06/main/command" chg="mod">
              <pc226:chgData name="Roxanne Cousins (staff)" userId="4388bfe6-e316-4db7-9424-a8faf0c3c8b0" providerId="ADAL" clId="{C5C7DDAD-3DA8-4FFB-8BAE-AFDA47A99754}" dt="2024-07-10T14:23:38.561" v="1442" actId="2056"/>
              <pc2:cmMkLst xmlns:pc2="http://schemas.microsoft.com/office/powerpoint/2019/9/main/command">
                <pc:docMk/>
                <pc:sldMk cId="4017318120" sldId="258"/>
                <pc2:cmMk id="{BB25D765-D3CC-4371-A86A-D70606F903C0}"/>
              </pc2:cmMkLst>
            </pc226:cmChg>
          </p:ext>
        </pc:extLst>
      </pc:sldChg>
      <pc:sldChg chg="addSp delSp modSp mod modCm">
        <pc:chgData name="Roxanne Cousins (staff)" userId="4388bfe6-e316-4db7-9424-a8faf0c3c8b0" providerId="ADAL" clId="{C5C7DDAD-3DA8-4FFB-8BAE-AFDA47A99754}" dt="2024-07-10T16:28:22.408" v="2887" actId="27636"/>
        <pc:sldMkLst>
          <pc:docMk/>
          <pc:sldMk cId="3252982901" sldId="259"/>
        </pc:sldMkLst>
        <pc:spChg chg="mod">
          <ac:chgData name="Roxanne Cousins (staff)" userId="4388bfe6-e316-4db7-9424-a8faf0c3c8b0" providerId="ADAL" clId="{C5C7DDAD-3DA8-4FFB-8BAE-AFDA47A99754}" dt="2024-07-10T16:28:22.361" v="2886" actId="2711"/>
          <ac:spMkLst>
            <pc:docMk/>
            <pc:sldMk cId="3252982901" sldId="259"/>
            <ac:spMk id="2" creationId="{FC55F33C-C28B-C5D9-DE91-226100F2238F}"/>
          </ac:spMkLst>
        </pc:spChg>
        <pc:spChg chg="add mod">
          <ac:chgData name="Roxanne Cousins (staff)" userId="4388bfe6-e316-4db7-9424-a8faf0c3c8b0" providerId="ADAL" clId="{C5C7DDAD-3DA8-4FFB-8BAE-AFDA47A99754}" dt="2024-07-10T16:28:22.408" v="2887" actId="27636"/>
          <ac:spMkLst>
            <pc:docMk/>
            <pc:sldMk cId="3252982901" sldId="259"/>
            <ac:spMk id="3" creationId="{ABA3A180-AABF-2F34-6DF3-A63F6D3D5E9F}"/>
          </ac:spMkLst>
        </pc:spChg>
        <pc:spChg chg="del mod">
          <ac:chgData name="Roxanne Cousins (staff)" userId="4388bfe6-e316-4db7-9424-a8faf0c3c8b0" providerId="ADAL" clId="{C5C7DDAD-3DA8-4FFB-8BAE-AFDA47A99754}" dt="2024-07-10T15:06:43.365" v="2098" actId="478"/>
          <ac:spMkLst>
            <pc:docMk/>
            <pc:sldMk cId="3252982901" sldId="259"/>
            <ac:spMk id="4" creationId="{5066292B-7299-E7F6-73D3-32956102D36A}"/>
          </ac:spMkLst>
        </pc:spChg>
        <pc:spChg chg="add mod">
          <ac:chgData name="Roxanne Cousins (staff)" userId="4388bfe6-e316-4db7-9424-a8faf0c3c8b0" providerId="ADAL" clId="{C5C7DDAD-3DA8-4FFB-8BAE-AFDA47A99754}" dt="2024-07-10T16:28:22.361" v="2886" actId="2711"/>
          <ac:spMkLst>
            <pc:docMk/>
            <pc:sldMk cId="3252982901" sldId="259"/>
            <ac:spMk id="5" creationId="{68A69BCC-D3B0-6DB4-2BBC-34791BF7757B}"/>
          </ac:spMkLst>
        </pc:spChg>
        <pc:spChg chg="del mod">
          <ac:chgData name="Roxanne Cousins (staff)" userId="4388bfe6-e316-4db7-9424-a8faf0c3c8b0" providerId="ADAL" clId="{C5C7DDAD-3DA8-4FFB-8BAE-AFDA47A99754}" dt="2024-07-10T15:06:43.365" v="2098" actId="478"/>
          <ac:spMkLst>
            <pc:docMk/>
            <pc:sldMk cId="3252982901" sldId="259"/>
            <ac:spMk id="6" creationId="{5B66DE0D-E3B8-BB8F-0B11-CE71BB9B97F4}"/>
          </ac:spMkLst>
        </pc:spChg>
        <pc:spChg chg="add mod">
          <ac:chgData name="Roxanne Cousins (staff)" userId="4388bfe6-e316-4db7-9424-a8faf0c3c8b0" providerId="ADAL" clId="{C5C7DDAD-3DA8-4FFB-8BAE-AFDA47A99754}" dt="2024-07-10T16:28:22.361" v="2886" actId="2711"/>
          <ac:spMkLst>
            <pc:docMk/>
            <pc:sldMk cId="3252982901" sldId="259"/>
            <ac:spMk id="7" creationId="{F42ABA9F-C4ED-FD6A-F13B-080D4350A9E8}"/>
          </ac:spMkLst>
        </pc:spChg>
        <pc:spChg chg="del mod">
          <ac:chgData name="Roxanne Cousins (staff)" userId="4388bfe6-e316-4db7-9424-a8faf0c3c8b0" providerId="ADAL" clId="{C5C7DDAD-3DA8-4FFB-8BAE-AFDA47A99754}" dt="2024-07-10T15:06:43.365" v="2098" actId="478"/>
          <ac:spMkLst>
            <pc:docMk/>
            <pc:sldMk cId="3252982901" sldId="259"/>
            <ac:spMk id="8" creationId="{1C33D533-A03B-5C83-CE23-CE3EDF6207A7}"/>
          </ac:spMkLst>
        </pc:spChg>
        <pc:spChg chg="mod">
          <ac:chgData name="Roxanne Cousins (staff)" userId="4388bfe6-e316-4db7-9424-a8faf0c3c8b0" providerId="ADAL" clId="{C5C7DDAD-3DA8-4FFB-8BAE-AFDA47A99754}" dt="2024-07-10T16:28:22.361" v="2886" actId="2711"/>
          <ac:spMkLst>
            <pc:docMk/>
            <pc:sldMk cId="3252982901" sldId="259"/>
            <ac:spMk id="9" creationId="{BD96251D-248E-F038-C613-030120307EFE}"/>
          </ac:spMkLst>
        </pc:spChg>
        <pc:spChg chg="mod">
          <ac:chgData name="Roxanne Cousins (staff)" userId="4388bfe6-e316-4db7-9424-a8faf0c3c8b0" providerId="ADAL" clId="{C5C7DDAD-3DA8-4FFB-8BAE-AFDA47A99754}" dt="2024-07-10T16:28:22.361" v="2886" actId="2711"/>
          <ac:spMkLst>
            <pc:docMk/>
            <pc:sldMk cId="3252982901" sldId="259"/>
            <ac:spMk id="10" creationId="{D4768A23-1929-2CBC-1627-82D498A30B02}"/>
          </ac:spMkLst>
        </pc:spChg>
        <pc:spChg chg="mod">
          <ac:chgData name="Roxanne Cousins (staff)" userId="4388bfe6-e316-4db7-9424-a8faf0c3c8b0" providerId="ADAL" clId="{C5C7DDAD-3DA8-4FFB-8BAE-AFDA47A99754}" dt="2024-07-10T16:28:22.361" v="2886" actId="2711"/>
          <ac:spMkLst>
            <pc:docMk/>
            <pc:sldMk cId="3252982901" sldId="259"/>
            <ac:spMk id="12" creationId="{4BCE8D5C-151E-553D-51FD-2DAC0AE4103F}"/>
          </ac:spMkLst>
        </pc:spChg>
        <pc:spChg chg="mod">
          <ac:chgData name="Roxanne Cousins (staff)" userId="4388bfe6-e316-4db7-9424-a8faf0c3c8b0" providerId="ADAL" clId="{C5C7DDAD-3DA8-4FFB-8BAE-AFDA47A99754}" dt="2024-07-10T16:28:22.361" v="2886" actId="2711"/>
          <ac:spMkLst>
            <pc:docMk/>
            <pc:sldMk cId="3252982901" sldId="259"/>
            <ac:spMk id="14" creationId="{1A1F9D99-CBEC-46E8-1952-6BF9052ADAFC}"/>
          </ac:spMkLst>
        </pc:spChg>
        <pc:spChg chg="mod">
          <ac:chgData name="Roxanne Cousins (staff)" userId="4388bfe6-e316-4db7-9424-a8faf0c3c8b0" providerId="ADAL" clId="{C5C7DDAD-3DA8-4FFB-8BAE-AFDA47A99754}" dt="2024-07-10T16:28:22.361" v="2886" actId="2711"/>
          <ac:spMkLst>
            <pc:docMk/>
            <pc:sldMk cId="3252982901" sldId="259"/>
            <ac:spMk id="16" creationId="{6ED859DB-013B-33CC-B019-A50713E71DBF}"/>
          </ac:spMkLst>
        </pc:spChg>
        <pc:spChg chg="del mod">
          <ac:chgData name="Roxanne Cousins (staff)" userId="4388bfe6-e316-4db7-9424-a8faf0c3c8b0" providerId="ADAL" clId="{C5C7DDAD-3DA8-4FFB-8BAE-AFDA47A99754}" dt="2024-07-10T15:06:43.365" v="2098" actId="478"/>
          <ac:spMkLst>
            <pc:docMk/>
            <pc:sldMk cId="3252982901" sldId="259"/>
            <ac:spMk id="17" creationId="{E6082A91-1D1A-3DA7-33DA-70407F657051}"/>
          </ac:spMkLst>
        </pc:spChg>
        <pc:spChg chg="mod">
          <ac:chgData name="Roxanne Cousins (staff)" userId="4388bfe6-e316-4db7-9424-a8faf0c3c8b0" providerId="ADAL" clId="{C5C7DDAD-3DA8-4FFB-8BAE-AFDA47A99754}" dt="2024-07-10T16:28:22.361" v="2886" actId="2711"/>
          <ac:spMkLst>
            <pc:docMk/>
            <pc:sldMk cId="3252982901" sldId="259"/>
            <ac:spMk id="18" creationId="{C38A63D5-6B87-D556-DFF9-3E2609BA3C9B}"/>
          </ac:spMkLst>
        </pc:spChg>
        <pc:spChg chg="mod">
          <ac:chgData name="Roxanne Cousins (staff)" userId="4388bfe6-e316-4db7-9424-a8faf0c3c8b0" providerId="ADAL" clId="{C5C7DDAD-3DA8-4FFB-8BAE-AFDA47A99754}" dt="2024-07-10T16:28:22.361" v="2886" actId="2711"/>
          <ac:spMkLst>
            <pc:docMk/>
            <pc:sldMk cId="3252982901" sldId="259"/>
            <ac:spMk id="19" creationId="{7ABA32F5-B903-C34C-9B66-7A4070E6EF5C}"/>
          </ac:spMkLst>
        </pc:spChg>
        <pc:spChg chg="del mod">
          <ac:chgData name="Roxanne Cousins (staff)" userId="4388bfe6-e316-4db7-9424-a8faf0c3c8b0" providerId="ADAL" clId="{C5C7DDAD-3DA8-4FFB-8BAE-AFDA47A99754}" dt="2024-07-10T15:09:02.721" v="2119" actId="478"/>
          <ac:spMkLst>
            <pc:docMk/>
            <pc:sldMk cId="3252982901" sldId="259"/>
            <ac:spMk id="20" creationId="{A157D33B-C235-43F0-E1F3-C8C61FBE9127}"/>
          </ac:spMkLst>
        </pc:spChg>
        <pc:spChg chg="del mod">
          <ac:chgData name="Roxanne Cousins (staff)" userId="4388bfe6-e316-4db7-9424-a8faf0c3c8b0" providerId="ADAL" clId="{C5C7DDAD-3DA8-4FFB-8BAE-AFDA47A99754}" dt="2024-07-10T15:06:43.365" v="2098" actId="478"/>
          <ac:spMkLst>
            <pc:docMk/>
            <pc:sldMk cId="3252982901" sldId="259"/>
            <ac:spMk id="341" creationId="{6FB330D6-57EF-6F27-84EC-0B4C9581A2E5}"/>
          </ac:spMkLst>
        </pc:spChg>
        <pc:spChg chg="add mod">
          <ac:chgData name="Roxanne Cousins (staff)" userId="4388bfe6-e316-4db7-9424-a8faf0c3c8b0" providerId="ADAL" clId="{C5C7DDAD-3DA8-4FFB-8BAE-AFDA47A99754}" dt="2024-07-10T16:28:22.361" v="2886" actId="2711"/>
          <ac:spMkLst>
            <pc:docMk/>
            <pc:sldMk cId="3252982901" sldId="259"/>
            <ac:spMk id="455" creationId="{38808085-0320-38D2-023F-85184F74F803}"/>
          </ac:spMkLst>
        </pc:spChg>
        <pc:spChg chg="mod">
          <ac:chgData name="Roxanne Cousins (staff)" userId="4388bfe6-e316-4db7-9424-a8faf0c3c8b0" providerId="ADAL" clId="{C5C7DDAD-3DA8-4FFB-8BAE-AFDA47A99754}" dt="2024-07-10T16:28:22.361" v="2886" actId="2711"/>
          <ac:spMkLst>
            <pc:docMk/>
            <pc:sldMk cId="3252982901" sldId="259"/>
            <ac:spMk id="461" creationId="{89B974F0-A7B1-5DD8-57AE-941AFF26DCC2}"/>
          </ac:spMkLst>
        </pc:spChg>
        <pc:spChg chg="del mod">
          <ac:chgData name="Roxanne Cousins (staff)" userId="4388bfe6-e316-4db7-9424-a8faf0c3c8b0" providerId="ADAL" clId="{C5C7DDAD-3DA8-4FFB-8BAE-AFDA47A99754}" dt="2024-07-10T15:06:43.365" v="2098" actId="478"/>
          <ac:spMkLst>
            <pc:docMk/>
            <pc:sldMk cId="3252982901" sldId="259"/>
            <ac:spMk id="463" creationId="{D38CA05C-37DA-F453-6A11-BE8D7140E923}"/>
          </ac:spMkLst>
        </pc:spChg>
        <pc:spChg chg="del mod">
          <ac:chgData name="Roxanne Cousins (staff)" userId="4388bfe6-e316-4db7-9424-a8faf0c3c8b0" providerId="ADAL" clId="{C5C7DDAD-3DA8-4FFB-8BAE-AFDA47A99754}" dt="2024-07-10T15:06:43.365" v="2098" actId="478"/>
          <ac:spMkLst>
            <pc:docMk/>
            <pc:sldMk cId="3252982901" sldId="259"/>
            <ac:spMk id="464" creationId="{A5A531A9-9883-8D44-2B5D-2A573C774EB0}"/>
          </ac:spMkLst>
        </pc:spChg>
        <pc:spChg chg="del mod">
          <ac:chgData name="Roxanne Cousins (staff)" userId="4388bfe6-e316-4db7-9424-a8faf0c3c8b0" providerId="ADAL" clId="{C5C7DDAD-3DA8-4FFB-8BAE-AFDA47A99754}" dt="2024-07-10T15:06:43.365" v="2098" actId="478"/>
          <ac:spMkLst>
            <pc:docMk/>
            <pc:sldMk cId="3252982901" sldId="259"/>
            <ac:spMk id="465" creationId="{39A5F9AE-ADD7-8912-067D-AD8E122223D3}"/>
          </ac:spMkLst>
        </pc:spChg>
        <pc:spChg chg="del mod">
          <ac:chgData name="Roxanne Cousins (staff)" userId="4388bfe6-e316-4db7-9424-a8faf0c3c8b0" providerId="ADAL" clId="{C5C7DDAD-3DA8-4FFB-8BAE-AFDA47A99754}" dt="2024-07-10T15:06:43.365" v="2098" actId="478"/>
          <ac:spMkLst>
            <pc:docMk/>
            <pc:sldMk cId="3252982901" sldId="259"/>
            <ac:spMk id="466" creationId="{18FACBFF-BFEE-E5C7-3E73-BC04E6E7CFB5}"/>
          </ac:spMkLst>
        </pc:spChg>
        <pc:spChg chg="del mod">
          <ac:chgData name="Roxanne Cousins (staff)" userId="4388bfe6-e316-4db7-9424-a8faf0c3c8b0" providerId="ADAL" clId="{C5C7DDAD-3DA8-4FFB-8BAE-AFDA47A99754}" dt="2024-07-10T15:06:43.365" v="2098" actId="478"/>
          <ac:spMkLst>
            <pc:docMk/>
            <pc:sldMk cId="3252982901" sldId="259"/>
            <ac:spMk id="467" creationId="{242CA048-884C-1986-65F2-48A692CB0F27}"/>
          </ac:spMkLst>
        </pc:spChg>
        <pc:spChg chg="del mod">
          <ac:chgData name="Roxanne Cousins (staff)" userId="4388bfe6-e316-4db7-9424-a8faf0c3c8b0" providerId="ADAL" clId="{C5C7DDAD-3DA8-4FFB-8BAE-AFDA47A99754}" dt="2024-07-10T15:06:43.365" v="2098" actId="478"/>
          <ac:spMkLst>
            <pc:docMk/>
            <pc:sldMk cId="3252982901" sldId="259"/>
            <ac:spMk id="468" creationId="{DC16DEF7-3440-DFD5-33CE-793D9A88C108}"/>
          </ac:spMkLst>
        </pc:spChg>
        <pc:spChg chg="del mod">
          <ac:chgData name="Roxanne Cousins (staff)" userId="4388bfe6-e316-4db7-9424-a8faf0c3c8b0" providerId="ADAL" clId="{C5C7DDAD-3DA8-4FFB-8BAE-AFDA47A99754}" dt="2024-07-10T15:06:43.365" v="2098" actId="478"/>
          <ac:spMkLst>
            <pc:docMk/>
            <pc:sldMk cId="3252982901" sldId="259"/>
            <ac:spMk id="472" creationId="{E4D2425D-3886-AE0E-66A5-8490B83B9E0A}"/>
          </ac:spMkLst>
        </pc:spChg>
        <pc:spChg chg="del mod">
          <ac:chgData name="Roxanne Cousins (staff)" userId="4388bfe6-e316-4db7-9424-a8faf0c3c8b0" providerId="ADAL" clId="{C5C7DDAD-3DA8-4FFB-8BAE-AFDA47A99754}" dt="2024-07-10T15:06:43.365" v="2098" actId="478"/>
          <ac:spMkLst>
            <pc:docMk/>
            <pc:sldMk cId="3252982901" sldId="259"/>
            <ac:spMk id="473" creationId="{9BA78474-A981-76C5-5846-BC422D31B5A9}"/>
          </ac:spMkLst>
        </pc:spChg>
        <pc:spChg chg="del mod">
          <ac:chgData name="Roxanne Cousins (staff)" userId="4388bfe6-e316-4db7-9424-a8faf0c3c8b0" providerId="ADAL" clId="{C5C7DDAD-3DA8-4FFB-8BAE-AFDA47A99754}" dt="2024-07-10T15:06:43.365" v="2098" actId="478"/>
          <ac:spMkLst>
            <pc:docMk/>
            <pc:sldMk cId="3252982901" sldId="259"/>
            <ac:spMk id="474" creationId="{3B0F21DA-3B90-EC2D-DDB5-E70232D1AC16}"/>
          </ac:spMkLst>
        </pc:spChg>
        <pc:spChg chg="del mod">
          <ac:chgData name="Roxanne Cousins (staff)" userId="4388bfe6-e316-4db7-9424-a8faf0c3c8b0" providerId="ADAL" clId="{C5C7DDAD-3DA8-4FFB-8BAE-AFDA47A99754}" dt="2024-07-10T15:06:43.365" v="2098" actId="478"/>
          <ac:spMkLst>
            <pc:docMk/>
            <pc:sldMk cId="3252982901" sldId="259"/>
            <ac:spMk id="475" creationId="{D39C09D5-F2A7-71F1-D63B-854A3D8ED4A0}"/>
          </ac:spMkLst>
        </pc:spChg>
        <pc:spChg chg="add mod">
          <ac:chgData name="Roxanne Cousins (staff)" userId="4388bfe6-e316-4db7-9424-a8faf0c3c8b0" providerId="ADAL" clId="{C5C7DDAD-3DA8-4FFB-8BAE-AFDA47A99754}" dt="2024-07-10T16:28:22.361" v="2886" actId="2711"/>
          <ac:spMkLst>
            <pc:docMk/>
            <pc:sldMk cId="3252982901" sldId="259"/>
            <ac:spMk id="482" creationId="{AEE61022-44F6-605D-6FB4-379EE1A1CF6E}"/>
          </ac:spMkLst>
        </pc:spChg>
        <pc:spChg chg="add mod">
          <ac:chgData name="Roxanne Cousins (staff)" userId="4388bfe6-e316-4db7-9424-a8faf0c3c8b0" providerId="ADAL" clId="{C5C7DDAD-3DA8-4FFB-8BAE-AFDA47A99754}" dt="2024-07-10T16:28:22.361" v="2886" actId="2711"/>
          <ac:spMkLst>
            <pc:docMk/>
            <pc:sldMk cId="3252982901" sldId="259"/>
            <ac:spMk id="484" creationId="{95263CE5-7F9E-A4BB-DDE0-9788F0CC8469}"/>
          </ac:spMkLst>
        </pc:spChg>
        <pc:spChg chg="add mod">
          <ac:chgData name="Roxanne Cousins (staff)" userId="4388bfe6-e316-4db7-9424-a8faf0c3c8b0" providerId="ADAL" clId="{C5C7DDAD-3DA8-4FFB-8BAE-AFDA47A99754}" dt="2024-07-10T16:28:22.361" v="2886" actId="2711"/>
          <ac:spMkLst>
            <pc:docMk/>
            <pc:sldMk cId="3252982901" sldId="259"/>
            <ac:spMk id="485" creationId="{81AD2F4E-7EA2-D6E2-ED25-D919D5B1EDAE}"/>
          </ac:spMkLst>
        </pc:spChg>
        <pc:spChg chg="add del mod">
          <ac:chgData name="Roxanne Cousins (staff)" userId="4388bfe6-e316-4db7-9424-a8faf0c3c8b0" providerId="ADAL" clId="{C5C7DDAD-3DA8-4FFB-8BAE-AFDA47A99754}" dt="2024-07-10T16:18:53.974" v="2816" actId="478"/>
          <ac:spMkLst>
            <pc:docMk/>
            <pc:sldMk cId="3252982901" sldId="259"/>
            <ac:spMk id="498" creationId="{FA20E7D0-59DC-F58D-660E-BC591ACCE4CB}"/>
          </ac:spMkLst>
        </pc:spChg>
        <pc:spChg chg="add mod">
          <ac:chgData name="Roxanne Cousins (staff)" userId="4388bfe6-e316-4db7-9424-a8faf0c3c8b0" providerId="ADAL" clId="{C5C7DDAD-3DA8-4FFB-8BAE-AFDA47A99754}" dt="2024-07-10T16:28:22.361" v="2886" actId="2711"/>
          <ac:spMkLst>
            <pc:docMk/>
            <pc:sldMk cId="3252982901" sldId="259"/>
            <ac:spMk id="499" creationId="{2B647731-D653-5508-FFCF-A2D412B71071}"/>
          </ac:spMkLst>
        </pc:spChg>
        <pc:spChg chg="add mod">
          <ac:chgData name="Roxanne Cousins (staff)" userId="4388bfe6-e316-4db7-9424-a8faf0c3c8b0" providerId="ADAL" clId="{C5C7DDAD-3DA8-4FFB-8BAE-AFDA47A99754}" dt="2024-07-10T16:28:22.361" v="2886" actId="2711"/>
          <ac:spMkLst>
            <pc:docMk/>
            <pc:sldMk cId="3252982901" sldId="259"/>
            <ac:spMk id="500" creationId="{F3F0BAFB-7ED6-E500-21D8-7E8FF1279696}"/>
          </ac:spMkLst>
        </pc:spChg>
        <pc:spChg chg="add mod">
          <ac:chgData name="Roxanne Cousins (staff)" userId="4388bfe6-e316-4db7-9424-a8faf0c3c8b0" providerId="ADAL" clId="{C5C7DDAD-3DA8-4FFB-8BAE-AFDA47A99754}" dt="2024-07-10T16:28:22.361" v="2886" actId="2711"/>
          <ac:spMkLst>
            <pc:docMk/>
            <pc:sldMk cId="3252982901" sldId="259"/>
            <ac:spMk id="502" creationId="{EA3C949C-3374-EB8D-CB22-89DA571855DD}"/>
          </ac:spMkLst>
        </pc:spChg>
        <pc:spChg chg="add mod">
          <ac:chgData name="Roxanne Cousins (staff)" userId="4388bfe6-e316-4db7-9424-a8faf0c3c8b0" providerId="ADAL" clId="{C5C7DDAD-3DA8-4FFB-8BAE-AFDA47A99754}" dt="2024-07-10T16:28:22.361" v="2886" actId="2711"/>
          <ac:spMkLst>
            <pc:docMk/>
            <pc:sldMk cId="3252982901" sldId="259"/>
            <ac:spMk id="503" creationId="{261FFE94-6480-AD5F-32B5-0CE2B87E294E}"/>
          </ac:spMkLst>
        </pc:spChg>
        <pc:spChg chg="add mod">
          <ac:chgData name="Roxanne Cousins (staff)" userId="4388bfe6-e316-4db7-9424-a8faf0c3c8b0" providerId="ADAL" clId="{C5C7DDAD-3DA8-4FFB-8BAE-AFDA47A99754}" dt="2024-07-10T16:28:22.361" v="2886" actId="2711"/>
          <ac:spMkLst>
            <pc:docMk/>
            <pc:sldMk cId="3252982901" sldId="259"/>
            <ac:spMk id="505" creationId="{CD86EBEC-663E-DB3C-C2A4-56E05641DB09}"/>
          </ac:spMkLst>
        </pc:spChg>
        <pc:spChg chg="add mod">
          <ac:chgData name="Roxanne Cousins (staff)" userId="4388bfe6-e316-4db7-9424-a8faf0c3c8b0" providerId="ADAL" clId="{C5C7DDAD-3DA8-4FFB-8BAE-AFDA47A99754}" dt="2024-07-10T16:28:22.361" v="2886" actId="2711"/>
          <ac:spMkLst>
            <pc:docMk/>
            <pc:sldMk cId="3252982901" sldId="259"/>
            <ac:spMk id="515" creationId="{05242182-0960-FADE-626E-F7D8A5C0FB25}"/>
          </ac:spMkLst>
        </pc:spChg>
        <pc:spChg chg="mod">
          <ac:chgData name="Roxanne Cousins (staff)" userId="4388bfe6-e316-4db7-9424-a8faf0c3c8b0" providerId="ADAL" clId="{C5C7DDAD-3DA8-4FFB-8BAE-AFDA47A99754}" dt="2024-07-10T16:28:22.361" v="2886" actId="2711"/>
          <ac:spMkLst>
            <pc:docMk/>
            <pc:sldMk cId="3252982901" sldId="259"/>
            <ac:spMk id="543" creationId="{F1EAEED5-F738-5E9B-7B45-48144CD81B34}"/>
          </ac:spMkLst>
        </pc:spChg>
        <pc:spChg chg="del mod">
          <ac:chgData name="Roxanne Cousins (staff)" userId="4388bfe6-e316-4db7-9424-a8faf0c3c8b0" providerId="ADAL" clId="{C5C7DDAD-3DA8-4FFB-8BAE-AFDA47A99754}" dt="2024-07-10T15:06:43.365" v="2098" actId="478"/>
          <ac:spMkLst>
            <pc:docMk/>
            <pc:sldMk cId="3252982901" sldId="259"/>
            <ac:spMk id="558" creationId="{D2703BD2-8F8F-C1F6-5F4E-EF87465F35F1}"/>
          </ac:spMkLst>
        </pc:spChg>
        <pc:cxnChg chg="add del mod">
          <ac:chgData name="Roxanne Cousins (staff)" userId="4388bfe6-e316-4db7-9424-a8faf0c3c8b0" providerId="ADAL" clId="{C5C7DDAD-3DA8-4FFB-8BAE-AFDA47A99754}" dt="2024-07-10T16:19:09.679" v="2821" actId="478"/>
          <ac:cxnSpMkLst>
            <pc:docMk/>
            <pc:sldMk cId="3252982901" sldId="259"/>
            <ac:cxnSpMk id="13" creationId="{85A50167-DCB0-CC5C-5175-B947AA4E7FC9}"/>
          </ac:cxnSpMkLst>
        </pc:cxnChg>
        <pc:cxnChg chg="add mod">
          <ac:chgData name="Roxanne Cousins (staff)" userId="4388bfe6-e316-4db7-9424-a8faf0c3c8b0" providerId="ADAL" clId="{C5C7DDAD-3DA8-4FFB-8BAE-AFDA47A99754}" dt="2024-07-10T15:09:41.727" v="2131" actId="1076"/>
          <ac:cxnSpMkLst>
            <pc:docMk/>
            <pc:sldMk cId="3252982901" sldId="259"/>
            <ac:cxnSpMk id="22" creationId="{8B98E656-D2FE-829F-68DD-921A79ACE86C}"/>
          </ac:cxnSpMkLst>
        </pc:cxnChg>
        <pc:cxnChg chg="del mod">
          <ac:chgData name="Roxanne Cousins (staff)" userId="4388bfe6-e316-4db7-9424-a8faf0c3c8b0" providerId="ADAL" clId="{C5C7DDAD-3DA8-4FFB-8BAE-AFDA47A99754}" dt="2024-07-10T15:06:43.365" v="2098" actId="478"/>
          <ac:cxnSpMkLst>
            <pc:docMk/>
            <pc:sldMk cId="3252982901" sldId="259"/>
            <ac:cxnSpMk id="25" creationId="{E60D8E81-6A18-41C2-4080-333464B343ED}"/>
          </ac:cxnSpMkLst>
        </pc:cxnChg>
        <pc:cxnChg chg="add mod">
          <ac:chgData name="Roxanne Cousins (staff)" userId="4388bfe6-e316-4db7-9424-a8faf0c3c8b0" providerId="ADAL" clId="{C5C7DDAD-3DA8-4FFB-8BAE-AFDA47A99754}" dt="2024-07-10T16:19:13.168" v="2823" actId="1076"/>
          <ac:cxnSpMkLst>
            <pc:docMk/>
            <pc:sldMk cId="3252982901" sldId="259"/>
            <ac:cxnSpMk id="27" creationId="{C666FCD0-2F7F-6DD2-7DA2-CFDD070B4D42}"/>
          </ac:cxnSpMkLst>
        </pc:cxnChg>
        <pc:cxnChg chg="del mod">
          <ac:chgData name="Roxanne Cousins (staff)" userId="4388bfe6-e316-4db7-9424-a8faf0c3c8b0" providerId="ADAL" clId="{C5C7DDAD-3DA8-4FFB-8BAE-AFDA47A99754}" dt="2024-07-10T15:06:43.365" v="2098" actId="478"/>
          <ac:cxnSpMkLst>
            <pc:docMk/>
            <pc:sldMk cId="3252982901" sldId="259"/>
            <ac:cxnSpMk id="28" creationId="{CFA39BE2-7773-5DD3-6A4A-2785BF5F2F4C}"/>
          </ac:cxnSpMkLst>
        </pc:cxnChg>
        <pc:cxnChg chg="add mod">
          <ac:chgData name="Roxanne Cousins (staff)" userId="4388bfe6-e316-4db7-9424-a8faf0c3c8b0" providerId="ADAL" clId="{C5C7DDAD-3DA8-4FFB-8BAE-AFDA47A99754}" dt="2024-07-10T15:10:38.718" v="2152" actId="1076"/>
          <ac:cxnSpMkLst>
            <pc:docMk/>
            <pc:sldMk cId="3252982901" sldId="259"/>
            <ac:cxnSpMk id="32" creationId="{E23C8356-A701-3EAC-AD95-2B84930C7DE7}"/>
          </ac:cxnSpMkLst>
        </pc:cxnChg>
        <pc:cxnChg chg="add mod">
          <ac:chgData name="Roxanne Cousins (staff)" userId="4388bfe6-e316-4db7-9424-a8faf0c3c8b0" providerId="ADAL" clId="{C5C7DDAD-3DA8-4FFB-8BAE-AFDA47A99754}" dt="2024-07-10T15:10:51.642" v="2157" actId="1076"/>
          <ac:cxnSpMkLst>
            <pc:docMk/>
            <pc:sldMk cId="3252982901" sldId="259"/>
            <ac:cxnSpMk id="39" creationId="{8E08D0D3-B92D-1AD0-7052-B122017655CF}"/>
          </ac:cxnSpMkLst>
        </pc:cxnChg>
        <pc:cxnChg chg="add mod">
          <ac:chgData name="Roxanne Cousins (staff)" userId="4388bfe6-e316-4db7-9424-a8faf0c3c8b0" providerId="ADAL" clId="{C5C7DDAD-3DA8-4FFB-8BAE-AFDA47A99754}" dt="2024-07-10T15:13:39.974" v="2332" actId="1076"/>
          <ac:cxnSpMkLst>
            <pc:docMk/>
            <pc:sldMk cId="3252982901" sldId="259"/>
            <ac:cxnSpMk id="43" creationId="{5CACE81B-CD37-F8F5-F22D-A9085F56C363}"/>
          </ac:cxnSpMkLst>
        </pc:cxnChg>
        <pc:cxnChg chg="add mod">
          <ac:chgData name="Roxanne Cousins (staff)" userId="4388bfe6-e316-4db7-9424-a8faf0c3c8b0" providerId="ADAL" clId="{C5C7DDAD-3DA8-4FFB-8BAE-AFDA47A99754}" dt="2024-07-10T15:11:22.733" v="2168" actId="14100"/>
          <ac:cxnSpMkLst>
            <pc:docMk/>
            <pc:sldMk cId="3252982901" sldId="259"/>
            <ac:cxnSpMk id="47" creationId="{13D1E905-9E06-5F4F-A687-57138ADE6175}"/>
          </ac:cxnSpMkLst>
        </pc:cxnChg>
        <pc:cxnChg chg="add mod">
          <ac:chgData name="Roxanne Cousins (staff)" userId="4388bfe6-e316-4db7-9424-a8faf0c3c8b0" providerId="ADAL" clId="{C5C7DDAD-3DA8-4FFB-8BAE-AFDA47A99754}" dt="2024-07-10T15:11:55.708" v="2176" actId="14100"/>
          <ac:cxnSpMkLst>
            <pc:docMk/>
            <pc:sldMk cId="3252982901" sldId="259"/>
            <ac:cxnSpMk id="50" creationId="{409F18F0-A979-2DE7-1DDD-F90B082B5EC9}"/>
          </ac:cxnSpMkLst>
        </pc:cxnChg>
        <pc:cxnChg chg="add mod">
          <ac:chgData name="Roxanne Cousins (staff)" userId="4388bfe6-e316-4db7-9424-a8faf0c3c8b0" providerId="ADAL" clId="{C5C7DDAD-3DA8-4FFB-8BAE-AFDA47A99754}" dt="2024-07-10T15:11:39.312" v="2174" actId="14100"/>
          <ac:cxnSpMkLst>
            <pc:docMk/>
            <pc:sldMk cId="3252982901" sldId="259"/>
            <ac:cxnSpMk id="53" creationId="{A91C91DD-18A4-3704-4C1D-7D9E7ABAB2FE}"/>
          </ac:cxnSpMkLst>
        </pc:cxnChg>
        <pc:cxnChg chg="add mod">
          <ac:chgData name="Roxanne Cousins (staff)" userId="4388bfe6-e316-4db7-9424-a8faf0c3c8b0" providerId="ADAL" clId="{C5C7DDAD-3DA8-4FFB-8BAE-AFDA47A99754}" dt="2024-07-10T15:12:10.013" v="2180" actId="1076"/>
          <ac:cxnSpMkLst>
            <pc:docMk/>
            <pc:sldMk cId="3252982901" sldId="259"/>
            <ac:cxnSpMk id="58" creationId="{9A6449A1-5789-1A96-B729-0C5833A67EFF}"/>
          </ac:cxnSpMkLst>
        </pc:cxnChg>
        <pc:cxnChg chg="add mod">
          <ac:chgData name="Roxanne Cousins (staff)" userId="4388bfe6-e316-4db7-9424-a8faf0c3c8b0" providerId="ADAL" clId="{C5C7DDAD-3DA8-4FFB-8BAE-AFDA47A99754}" dt="2024-07-10T15:16:42.348" v="2358" actId="14100"/>
          <ac:cxnSpMkLst>
            <pc:docMk/>
            <pc:sldMk cId="3252982901" sldId="259"/>
            <ac:cxnSpMk id="62" creationId="{827248E7-267E-5A49-E3B0-FEBD9D7C64D4}"/>
          </ac:cxnSpMkLst>
        </pc:cxnChg>
        <pc:cxnChg chg="del mod">
          <ac:chgData name="Roxanne Cousins (staff)" userId="4388bfe6-e316-4db7-9424-a8faf0c3c8b0" providerId="ADAL" clId="{C5C7DDAD-3DA8-4FFB-8BAE-AFDA47A99754}" dt="2024-07-10T15:06:43.365" v="2098" actId="478"/>
          <ac:cxnSpMkLst>
            <pc:docMk/>
            <pc:sldMk cId="3252982901" sldId="259"/>
            <ac:cxnSpMk id="187" creationId="{D611683B-B25A-B916-1F06-4F267977AA5F}"/>
          </ac:cxnSpMkLst>
        </pc:cxnChg>
        <pc:cxnChg chg="del mod">
          <ac:chgData name="Roxanne Cousins (staff)" userId="4388bfe6-e316-4db7-9424-a8faf0c3c8b0" providerId="ADAL" clId="{C5C7DDAD-3DA8-4FFB-8BAE-AFDA47A99754}" dt="2024-07-10T15:06:43.365" v="2098" actId="478"/>
          <ac:cxnSpMkLst>
            <pc:docMk/>
            <pc:sldMk cId="3252982901" sldId="259"/>
            <ac:cxnSpMk id="327" creationId="{F335FFFE-4243-1A40-89EA-B66230B1BDFF}"/>
          </ac:cxnSpMkLst>
        </pc:cxnChg>
        <pc:cxnChg chg="del mod">
          <ac:chgData name="Roxanne Cousins (staff)" userId="4388bfe6-e316-4db7-9424-a8faf0c3c8b0" providerId="ADAL" clId="{C5C7DDAD-3DA8-4FFB-8BAE-AFDA47A99754}" dt="2024-07-10T15:06:43.365" v="2098" actId="478"/>
          <ac:cxnSpMkLst>
            <pc:docMk/>
            <pc:sldMk cId="3252982901" sldId="259"/>
            <ac:cxnSpMk id="331" creationId="{2C1BD5EC-485D-B0D3-3A3F-9FE76E35E2BB}"/>
          </ac:cxnSpMkLst>
        </pc:cxnChg>
        <pc:cxnChg chg="del mod">
          <ac:chgData name="Roxanne Cousins (staff)" userId="4388bfe6-e316-4db7-9424-a8faf0c3c8b0" providerId="ADAL" clId="{C5C7DDAD-3DA8-4FFB-8BAE-AFDA47A99754}" dt="2024-07-10T15:06:43.365" v="2098" actId="478"/>
          <ac:cxnSpMkLst>
            <pc:docMk/>
            <pc:sldMk cId="3252982901" sldId="259"/>
            <ac:cxnSpMk id="335" creationId="{4DA85F6B-EAFE-3E0F-194F-0611B94EE666}"/>
          </ac:cxnSpMkLst>
        </pc:cxnChg>
        <pc:cxnChg chg="del mod">
          <ac:chgData name="Roxanne Cousins (staff)" userId="4388bfe6-e316-4db7-9424-a8faf0c3c8b0" providerId="ADAL" clId="{C5C7DDAD-3DA8-4FFB-8BAE-AFDA47A99754}" dt="2024-07-10T15:06:43.365" v="2098" actId="478"/>
          <ac:cxnSpMkLst>
            <pc:docMk/>
            <pc:sldMk cId="3252982901" sldId="259"/>
            <ac:cxnSpMk id="355" creationId="{EA7B97B9-0D99-0E01-26AE-4CBAB73E6EDB}"/>
          </ac:cxnSpMkLst>
        </pc:cxnChg>
        <pc:cxnChg chg="del mod">
          <ac:chgData name="Roxanne Cousins (staff)" userId="4388bfe6-e316-4db7-9424-a8faf0c3c8b0" providerId="ADAL" clId="{C5C7DDAD-3DA8-4FFB-8BAE-AFDA47A99754}" dt="2024-07-10T15:06:43.365" v="2098" actId="478"/>
          <ac:cxnSpMkLst>
            <pc:docMk/>
            <pc:sldMk cId="3252982901" sldId="259"/>
            <ac:cxnSpMk id="370" creationId="{0C9F440C-BF9E-45B1-605A-D113720D3639}"/>
          </ac:cxnSpMkLst>
        </pc:cxnChg>
        <pc:cxnChg chg="del mod">
          <ac:chgData name="Roxanne Cousins (staff)" userId="4388bfe6-e316-4db7-9424-a8faf0c3c8b0" providerId="ADAL" clId="{C5C7DDAD-3DA8-4FFB-8BAE-AFDA47A99754}" dt="2024-07-10T15:06:43.365" v="2098" actId="478"/>
          <ac:cxnSpMkLst>
            <pc:docMk/>
            <pc:sldMk cId="3252982901" sldId="259"/>
            <ac:cxnSpMk id="405" creationId="{9C7DC838-3167-BE22-44B2-50D9BFEB952D}"/>
          </ac:cxnSpMkLst>
        </pc:cxnChg>
        <pc:cxnChg chg="add mod">
          <ac:chgData name="Roxanne Cousins (staff)" userId="4388bfe6-e316-4db7-9424-a8faf0c3c8b0" providerId="ADAL" clId="{C5C7DDAD-3DA8-4FFB-8BAE-AFDA47A99754}" dt="2024-07-10T15:15:38.069" v="2352" actId="1038"/>
          <ac:cxnSpMkLst>
            <pc:docMk/>
            <pc:sldMk cId="3252982901" sldId="259"/>
            <ac:cxnSpMk id="451" creationId="{986724D9-99AD-A5C2-7BFE-81F7E64B7242}"/>
          </ac:cxnSpMkLst>
        </pc:cxnChg>
        <pc:cxnChg chg="add del mod">
          <ac:chgData name="Roxanne Cousins (staff)" userId="4388bfe6-e316-4db7-9424-a8faf0c3c8b0" providerId="ADAL" clId="{C5C7DDAD-3DA8-4FFB-8BAE-AFDA47A99754}" dt="2024-07-10T15:17:01.341" v="2362" actId="478"/>
          <ac:cxnSpMkLst>
            <pc:docMk/>
            <pc:sldMk cId="3252982901" sldId="259"/>
            <ac:cxnSpMk id="456" creationId="{7F91A444-C748-A2C6-BF22-8E97BC8A0A21}"/>
          </ac:cxnSpMkLst>
        </pc:cxnChg>
        <pc:cxnChg chg="add mod">
          <ac:chgData name="Roxanne Cousins (staff)" userId="4388bfe6-e316-4db7-9424-a8faf0c3c8b0" providerId="ADAL" clId="{C5C7DDAD-3DA8-4FFB-8BAE-AFDA47A99754}" dt="2024-07-10T15:17:17.272" v="2367" actId="14100"/>
          <ac:cxnSpMkLst>
            <pc:docMk/>
            <pc:sldMk cId="3252982901" sldId="259"/>
            <ac:cxnSpMk id="459" creationId="{E02BDDF9-73B6-B754-08E4-4E933308FA0F}"/>
          </ac:cxnSpMkLst>
        </pc:cxnChg>
        <pc:cxnChg chg="del mod">
          <ac:chgData name="Roxanne Cousins (staff)" userId="4388bfe6-e316-4db7-9424-a8faf0c3c8b0" providerId="ADAL" clId="{C5C7DDAD-3DA8-4FFB-8BAE-AFDA47A99754}" dt="2024-07-10T15:06:43.365" v="2098" actId="478"/>
          <ac:cxnSpMkLst>
            <pc:docMk/>
            <pc:sldMk cId="3252982901" sldId="259"/>
            <ac:cxnSpMk id="462" creationId="{A3461F06-F0C8-4C0E-1342-03A5BB863934}"/>
          </ac:cxnSpMkLst>
        </pc:cxnChg>
        <pc:cxnChg chg="add mod">
          <ac:chgData name="Roxanne Cousins (staff)" userId="4388bfe6-e316-4db7-9424-a8faf0c3c8b0" providerId="ADAL" clId="{C5C7DDAD-3DA8-4FFB-8BAE-AFDA47A99754}" dt="2024-07-10T15:15:31.004" v="2351" actId="1035"/>
          <ac:cxnSpMkLst>
            <pc:docMk/>
            <pc:sldMk cId="3252982901" sldId="259"/>
            <ac:cxnSpMk id="476" creationId="{133D8381-B7BA-55AD-1AA4-6B0736346B54}"/>
          </ac:cxnSpMkLst>
        </pc:cxnChg>
        <pc:cxnChg chg="del mod">
          <ac:chgData name="Roxanne Cousins (staff)" userId="4388bfe6-e316-4db7-9424-a8faf0c3c8b0" providerId="ADAL" clId="{C5C7DDAD-3DA8-4FFB-8BAE-AFDA47A99754}" dt="2024-07-10T15:06:43.365" v="2098" actId="478"/>
          <ac:cxnSpMkLst>
            <pc:docMk/>
            <pc:sldMk cId="3252982901" sldId="259"/>
            <ac:cxnSpMk id="479" creationId="{3BAEC8A8-FC97-911C-CE8F-5A64CEF79B1E}"/>
          </ac:cxnSpMkLst>
        </pc:cxnChg>
        <pc:cxnChg chg="del mod">
          <ac:chgData name="Roxanne Cousins (staff)" userId="4388bfe6-e316-4db7-9424-a8faf0c3c8b0" providerId="ADAL" clId="{C5C7DDAD-3DA8-4FFB-8BAE-AFDA47A99754}" dt="2024-07-10T15:06:43.365" v="2098" actId="478"/>
          <ac:cxnSpMkLst>
            <pc:docMk/>
            <pc:sldMk cId="3252982901" sldId="259"/>
            <ac:cxnSpMk id="483" creationId="{4B6552B4-1A1E-9AEF-E993-017D90A3B2D0}"/>
          </ac:cxnSpMkLst>
        </pc:cxnChg>
        <pc:cxnChg chg="add mod">
          <ac:chgData name="Roxanne Cousins (staff)" userId="4388bfe6-e316-4db7-9424-a8faf0c3c8b0" providerId="ADAL" clId="{C5C7DDAD-3DA8-4FFB-8BAE-AFDA47A99754}" dt="2024-07-10T15:17:13.316" v="2366" actId="1076"/>
          <ac:cxnSpMkLst>
            <pc:docMk/>
            <pc:sldMk cId="3252982901" sldId="259"/>
            <ac:cxnSpMk id="492" creationId="{D3EE7B09-4854-3AAA-9B9F-F75E952E98E5}"/>
          </ac:cxnSpMkLst>
        </pc:cxnChg>
        <pc:cxnChg chg="del mod">
          <ac:chgData name="Roxanne Cousins (staff)" userId="4388bfe6-e316-4db7-9424-a8faf0c3c8b0" providerId="ADAL" clId="{C5C7DDAD-3DA8-4FFB-8BAE-AFDA47A99754}" dt="2024-07-10T15:06:43.365" v="2098" actId="478"/>
          <ac:cxnSpMkLst>
            <pc:docMk/>
            <pc:sldMk cId="3252982901" sldId="259"/>
            <ac:cxnSpMk id="501" creationId="{436641B2-88FD-745B-8605-2110F8603F65}"/>
          </ac:cxnSpMkLst>
        </pc:cxnChg>
        <pc:cxnChg chg="add mod">
          <ac:chgData name="Roxanne Cousins (staff)" userId="4388bfe6-e316-4db7-9424-a8faf0c3c8b0" providerId="ADAL" clId="{C5C7DDAD-3DA8-4FFB-8BAE-AFDA47A99754}" dt="2024-07-10T16:19:13.168" v="2823" actId="1076"/>
          <ac:cxnSpMkLst>
            <pc:docMk/>
            <pc:sldMk cId="3252982901" sldId="259"/>
            <ac:cxnSpMk id="506" creationId="{DF4E3E3A-6074-F654-6D2B-133C811E802B}"/>
          </ac:cxnSpMkLst>
        </pc:cxnChg>
        <pc:cxnChg chg="del mod">
          <ac:chgData name="Roxanne Cousins (staff)" userId="4388bfe6-e316-4db7-9424-a8faf0c3c8b0" providerId="ADAL" clId="{C5C7DDAD-3DA8-4FFB-8BAE-AFDA47A99754}" dt="2024-07-10T15:06:43.365" v="2098" actId="478"/>
          <ac:cxnSpMkLst>
            <pc:docMk/>
            <pc:sldMk cId="3252982901" sldId="259"/>
            <ac:cxnSpMk id="508" creationId="{02687C7A-828D-9A78-6700-807E5036B017}"/>
          </ac:cxnSpMkLst>
        </pc:cxnChg>
        <pc:cxnChg chg="add mod">
          <ac:chgData name="Roxanne Cousins (staff)" userId="4388bfe6-e316-4db7-9424-a8faf0c3c8b0" providerId="ADAL" clId="{C5C7DDAD-3DA8-4FFB-8BAE-AFDA47A99754}" dt="2024-07-10T16:19:13.168" v="2823" actId="1076"/>
          <ac:cxnSpMkLst>
            <pc:docMk/>
            <pc:sldMk cId="3252982901" sldId="259"/>
            <ac:cxnSpMk id="509" creationId="{DCD99098-4FB5-706A-24E2-C6F634F3F3F5}"/>
          </ac:cxnSpMkLst>
        </pc:cxnChg>
        <pc:cxnChg chg="del mod">
          <ac:chgData name="Roxanne Cousins (staff)" userId="4388bfe6-e316-4db7-9424-a8faf0c3c8b0" providerId="ADAL" clId="{C5C7DDAD-3DA8-4FFB-8BAE-AFDA47A99754}" dt="2024-07-10T15:06:43.365" v="2098" actId="478"/>
          <ac:cxnSpMkLst>
            <pc:docMk/>
            <pc:sldMk cId="3252982901" sldId="259"/>
            <ac:cxnSpMk id="516" creationId="{499A064C-771B-0DA3-2930-D5B4BA37646E}"/>
          </ac:cxnSpMkLst>
        </pc:cxnChg>
        <pc:cxnChg chg="del mod">
          <ac:chgData name="Roxanne Cousins (staff)" userId="4388bfe6-e316-4db7-9424-a8faf0c3c8b0" providerId="ADAL" clId="{C5C7DDAD-3DA8-4FFB-8BAE-AFDA47A99754}" dt="2024-07-10T15:06:43.365" v="2098" actId="478"/>
          <ac:cxnSpMkLst>
            <pc:docMk/>
            <pc:sldMk cId="3252982901" sldId="259"/>
            <ac:cxnSpMk id="517" creationId="{0F4D44F4-08CE-C984-F611-D648C2F78B43}"/>
          </ac:cxnSpMkLst>
        </pc:cxnChg>
        <pc:cxnChg chg="del mod">
          <ac:chgData name="Roxanne Cousins (staff)" userId="4388bfe6-e316-4db7-9424-a8faf0c3c8b0" providerId="ADAL" clId="{C5C7DDAD-3DA8-4FFB-8BAE-AFDA47A99754}" dt="2024-07-10T15:06:43.365" v="2098" actId="478"/>
          <ac:cxnSpMkLst>
            <pc:docMk/>
            <pc:sldMk cId="3252982901" sldId="259"/>
            <ac:cxnSpMk id="520" creationId="{681C72C6-E46D-5FD0-995A-0AD0D6C7774F}"/>
          </ac:cxnSpMkLst>
        </pc:cxnChg>
        <pc:cxnChg chg="del mod">
          <ac:chgData name="Roxanne Cousins (staff)" userId="4388bfe6-e316-4db7-9424-a8faf0c3c8b0" providerId="ADAL" clId="{C5C7DDAD-3DA8-4FFB-8BAE-AFDA47A99754}" dt="2024-07-10T15:06:43.365" v="2098" actId="478"/>
          <ac:cxnSpMkLst>
            <pc:docMk/>
            <pc:sldMk cId="3252982901" sldId="259"/>
            <ac:cxnSpMk id="560" creationId="{0908A964-B805-CD7E-84D5-51D9D07AB2F0}"/>
          </ac:cxnSpMkLst>
        </pc:cxnChg>
        <pc:cxnChg chg="del mod">
          <ac:chgData name="Roxanne Cousins (staff)" userId="4388bfe6-e316-4db7-9424-a8faf0c3c8b0" providerId="ADAL" clId="{C5C7DDAD-3DA8-4FFB-8BAE-AFDA47A99754}" dt="2024-07-10T15:06:43.365" v="2098" actId="478"/>
          <ac:cxnSpMkLst>
            <pc:docMk/>
            <pc:sldMk cId="3252982901" sldId="259"/>
            <ac:cxnSpMk id="562" creationId="{C0F6CC8E-0313-7CB9-F244-E67E973B4B9D}"/>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5:19:41.900" v="2386"/>
              <pc2:cmMkLst xmlns:pc2="http://schemas.microsoft.com/office/powerpoint/2019/9/main/command">
                <pc:docMk/>
                <pc:sldMk cId="3252982901" sldId="259"/>
                <pc2:cmMk id="{52F46E00-AAF5-44EF-9271-063CA218C8E5}"/>
              </pc2:cmMkLst>
            </pc226:cmChg>
            <pc226:cmChg xmlns:pc226="http://schemas.microsoft.com/office/powerpoint/2022/06/main/command" chg="mod modRxn">
              <pc226:chgData name="Roxanne Cousins (staff)" userId="4388bfe6-e316-4db7-9424-a8faf0c3c8b0" providerId="ADAL" clId="{C5C7DDAD-3DA8-4FFB-8BAE-AFDA47A99754}" dt="2024-07-10T15:19:39.224" v="2385"/>
              <pc2:cmMkLst xmlns:pc2="http://schemas.microsoft.com/office/powerpoint/2019/9/main/command">
                <pc:docMk/>
                <pc:sldMk cId="3252982901" sldId="259"/>
                <pc2:cmMk id="{B4C8048B-29DB-4C18-8914-6B14589C8581}"/>
              </pc2:cmMkLst>
            </pc226:cmChg>
          </p:ext>
        </pc:extLst>
      </pc:sldChg>
      <pc:sldChg chg="addSp modSp del mod">
        <pc:chgData name="Roxanne Cousins (staff)" userId="4388bfe6-e316-4db7-9424-a8faf0c3c8b0" providerId="ADAL" clId="{C5C7DDAD-3DA8-4FFB-8BAE-AFDA47A99754}" dt="2024-07-10T16:17:01.220" v="2793" actId="47"/>
        <pc:sldMkLst>
          <pc:docMk/>
          <pc:sldMk cId="540815092" sldId="260"/>
        </pc:sldMkLst>
        <pc:spChg chg="mod">
          <ac:chgData name="Roxanne Cousins (staff)" userId="4388bfe6-e316-4db7-9424-a8faf0c3c8b0" providerId="ADAL" clId="{C5C7DDAD-3DA8-4FFB-8BAE-AFDA47A99754}" dt="2024-07-10T14:42:20.846" v="1776"/>
          <ac:spMkLst>
            <pc:docMk/>
            <pc:sldMk cId="540815092" sldId="260"/>
            <ac:spMk id="2" creationId="{85E84170-91D0-6442-7A28-B94B0043E328}"/>
          </ac:spMkLst>
        </pc:spChg>
        <pc:spChg chg="add mod">
          <ac:chgData name="Roxanne Cousins (staff)" userId="4388bfe6-e316-4db7-9424-a8faf0c3c8b0" providerId="ADAL" clId="{C5C7DDAD-3DA8-4FFB-8BAE-AFDA47A99754}" dt="2024-07-10T14:42:20.846" v="1776"/>
          <ac:spMkLst>
            <pc:docMk/>
            <pc:sldMk cId="540815092" sldId="260"/>
            <ac:spMk id="3" creationId="{E1856A7A-D4F7-3E0A-C2D9-7E6975B663F3}"/>
          </ac:spMkLst>
        </pc:spChg>
        <pc:spChg chg="mod">
          <ac:chgData name="Roxanne Cousins (staff)" userId="4388bfe6-e316-4db7-9424-a8faf0c3c8b0" providerId="ADAL" clId="{C5C7DDAD-3DA8-4FFB-8BAE-AFDA47A99754}" dt="2024-07-10T14:42:20.846" v="1776"/>
          <ac:spMkLst>
            <pc:docMk/>
            <pc:sldMk cId="540815092" sldId="260"/>
            <ac:spMk id="4" creationId="{5066292B-7299-E7F6-73D3-32956102D36A}"/>
          </ac:spMkLst>
        </pc:spChg>
        <pc:spChg chg="mod">
          <ac:chgData name="Roxanne Cousins (staff)" userId="4388bfe6-e316-4db7-9424-a8faf0c3c8b0" providerId="ADAL" clId="{C5C7DDAD-3DA8-4FFB-8BAE-AFDA47A99754}" dt="2024-07-10T14:42:20.846" v="1776"/>
          <ac:spMkLst>
            <pc:docMk/>
            <pc:sldMk cId="540815092" sldId="260"/>
            <ac:spMk id="6" creationId="{5B66DE0D-E3B8-BB8F-0B11-CE71BB9B97F4}"/>
          </ac:spMkLst>
        </pc:spChg>
        <pc:spChg chg="mod">
          <ac:chgData name="Roxanne Cousins (staff)" userId="4388bfe6-e316-4db7-9424-a8faf0c3c8b0" providerId="ADAL" clId="{C5C7DDAD-3DA8-4FFB-8BAE-AFDA47A99754}" dt="2024-07-10T14:42:20.846" v="1776"/>
          <ac:spMkLst>
            <pc:docMk/>
            <pc:sldMk cId="540815092" sldId="260"/>
            <ac:spMk id="8" creationId="{1C33D533-A03B-5C83-CE23-CE3EDF6207A7}"/>
          </ac:spMkLst>
        </pc:spChg>
        <pc:spChg chg="mod">
          <ac:chgData name="Roxanne Cousins (staff)" userId="4388bfe6-e316-4db7-9424-a8faf0c3c8b0" providerId="ADAL" clId="{C5C7DDAD-3DA8-4FFB-8BAE-AFDA47A99754}" dt="2024-07-10T14:42:20.846" v="1776"/>
          <ac:spMkLst>
            <pc:docMk/>
            <pc:sldMk cId="540815092" sldId="260"/>
            <ac:spMk id="9" creationId="{BD96251D-248E-F038-C613-030120307EFE}"/>
          </ac:spMkLst>
        </pc:spChg>
        <pc:spChg chg="mod">
          <ac:chgData name="Roxanne Cousins (staff)" userId="4388bfe6-e316-4db7-9424-a8faf0c3c8b0" providerId="ADAL" clId="{C5C7DDAD-3DA8-4FFB-8BAE-AFDA47A99754}" dt="2024-07-10T14:42:20.846" v="1776"/>
          <ac:spMkLst>
            <pc:docMk/>
            <pc:sldMk cId="540815092" sldId="260"/>
            <ac:spMk id="10" creationId="{D4768A23-1929-2CBC-1627-82D498A30B02}"/>
          </ac:spMkLst>
        </pc:spChg>
        <pc:spChg chg="mod">
          <ac:chgData name="Roxanne Cousins (staff)" userId="4388bfe6-e316-4db7-9424-a8faf0c3c8b0" providerId="ADAL" clId="{C5C7DDAD-3DA8-4FFB-8BAE-AFDA47A99754}" dt="2024-07-10T14:42:20.846" v="1776"/>
          <ac:spMkLst>
            <pc:docMk/>
            <pc:sldMk cId="540815092" sldId="260"/>
            <ac:spMk id="12" creationId="{4BCE8D5C-151E-553D-51FD-2DAC0AE4103F}"/>
          </ac:spMkLst>
        </pc:spChg>
        <pc:spChg chg="mod">
          <ac:chgData name="Roxanne Cousins (staff)" userId="4388bfe6-e316-4db7-9424-a8faf0c3c8b0" providerId="ADAL" clId="{C5C7DDAD-3DA8-4FFB-8BAE-AFDA47A99754}" dt="2024-07-10T14:42:20.846" v="1776"/>
          <ac:spMkLst>
            <pc:docMk/>
            <pc:sldMk cId="540815092" sldId="260"/>
            <ac:spMk id="17" creationId="{E6082A91-1D1A-3DA7-33DA-70407F657051}"/>
          </ac:spMkLst>
        </pc:spChg>
        <pc:spChg chg="mod">
          <ac:chgData name="Roxanne Cousins (staff)" userId="4388bfe6-e316-4db7-9424-a8faf0c3c8b0" providerId="ADAL" clId="{C5C7DDAD-3DA8-4FFB-8BAE-AFDA47A99754}" dt="2024-07-10T14:42:20.846" v="1776"/>
          <ac:spMkLst>
            <pc:docMk/>
            <pc:sldMk cId="540815092" sldId="260"/>
            <ac:spMk id="18" creationId="{C38A63D5-6B87-D556-DFF9-3E2609BA3C9B}"/>
          </ac:spMkLst>
        </pc:spChg>
        <pc:spChg chg="mod">
          <ac:chgData name="Roxanne Cousins (staff)" userId="4388bfe6-e316-4db7-9424-a8faf0c3c8b0" providerId="ADAL" clId="{C5C7DDAD-3DA8-4FFB-8BAE-AFDA47A99754}" dt="2024-07-10T14:42:20.846" v="1776"/>
          <ac:spMkLst>
            <pc:docMk/>
            <pc:sldMk cId="540815092" sldId="260"/>
            <ac:spMk id="19" creationId="{7ABA32F5-B903-C34C-9B66-7A4070E6EF5C}"/>
          </ac:spMkLst>
        </pc:spChg>
        <pc:spChg chg="mod">
          <ac:chgData name="Roxanne Cousins (staff)" userId="4388bfe6-e316-4db7-9424-a8faf0c3c8b0" providerId="ADAL" clId="{C5C7DDAD-3DA8-4FFB-8BAE-AFDA47A99754}" dt="2024-07-10T14:42:20.846" v="1776"/>
          <ac:spMkLst>
            <pc:docMk/>
            <pc:sldMk cId="540815092" sldId="260"/>
            <ac:spMk id="20" creationId="{A157D33B-C235-43F0-E1F3-C8C61FBE9127}"/>
          </ac:spMkLst>
        </pc:spChg>
        <pc:spChg chg="mod">
          <ac:chgData name="Roxanne Cousins (staff)" userId="4388bfe6-e316-4db7-9424-a8faf0c3c8b0" providerId="ADAL" clId="{C5C7DDAD-3DA8-4FFB-8BAE-AFDA47A99754}" dt="2024-07-10T14:42:20.846" v="1776"/>
          <ac:spMkLst>
            <pc:docMk/>
            <pc:sldMk cId="540815092" sldId="260"/>
            <ac:spMk id="33" creationId="{E943CA6A-A8EF-9F19-8335-EE86BEDD6713}"/>
          </ac:spMkLst>
        </pc:spChg>
        <pc:spChg chg="mod">
          <ac:chgData name="Roxanne Cousins (staff)" userId="4388bfe6-e316-4db7-9424-a8faf0c3c8b0" providerId="ADAL" clId="{C5C7DDAD-3DA8-4FFB-8BAE-AFDA47A99754}" dt="2024-07-10T14:42:20.846" v="1776"/>
          <ac:spMkLst>
            <pc:docMk/>
            <pc:sldMk cId="540815092" sldId="260"/>
            <ac:spMk id="38" creationId="{19B846F4-52AC-D207-A782-D36C3588BB42}"/>
          </ac:spMkLst>
        </pc:spChg>
        <pc:spChg chg="mod">
          <ac:chgData name="Roxanne Cousins (staff)" userId="4388bfe6-e316-4db7-9424-a8faf0c3c8b0" providerId="ADAL" clId="{C5C7DDAD-3DA8-4FFB-8BAE-AFDA47A99754}" dt="2024-07-10T14:42:20.846" v="1776"/>
          <ac:spMkLst>
            <pc:docMk/>
            <pc:sldMk cId="540815092" sldId="260"/>
            <ac:spMk id="39" creationId="{E9696A3D-73F3-BA8D-4651-B68685CFAEF4}"/>
          </ac:spMkLst>
        </pc:spChg>
        <pc:spChg chg="mod">
          <ac:chgData name="Roxanne Cousins (staff)" userId="4388bfe6-e316-4db7-9424-a8faf0c3c8b0" providerId="ADAL" clId="{C5C7DDAD-3DA8-4FFB-8BAE-AFDA47A99754}" dt="2024-07-10T14:42:20.846" v="1776"/>
          <ac:spMkLst>
            <pc:docMk/>
            <pc:sldMk cId="540815092" sldId="260"/>
            <ac:spMk id="41" creationId="{7AB7B9C9-5366-A301-D5EF-5DF52DD065E6}"/>
          </ac:spMkLst>
        </pc:spChg>
        <pc:spChg chg="mod">
          <ac:chgData name="Roxanne Cousins (staff)" userId="4388bfe6-e316-4db7-9424-a8faf0c3c8b0" providerId="ADAL" clId="{C5C7DDAD-3DA8-4FFB-8BAE-AFDA47A99754}" dt="2024-07-10T14:42:20.846" v="1776"/>
          <ac:spMkLst>
            <pc:docMk/>
            <pc:sldMk cId="540815092" sldId="260"/>
            <ac:spMk id="341" creationId="{6FB330D6-57EF-6F27-84EC-0B4C9581A2E5}"/>
          </ac:spMkLst>
        </pc:spChg>
        <pc:spChg chg="mod">
          <ac:chgData name="Roxanne Cousins (staff)" userId="4388bfe6-e316-4db7-9424-a8faf0c3c8b0" providerId="ADAL" clId="{C5C7DDAD-3DA8-4FFB-8BAE-AFDA47A99754}" dt="2024-07-10T14:42:20.846" v="1776"/>
          <ac:spMkLst>
            <pc:docMk/>
            <pc:sldMk cId="540815092" sldId="260"/>
            <ac:spMk id="465" creationId="{80532BA5-D200-16B8-7AD3-5485EC906055}"/>
          </ac:spMkLst>
        </pc:spChg>
        <pc:spChg chg="mod">
          <ac:chgData name="Roxanne Cousins (staff)" userId="4388bfe6-e316-4db7-9424-a8faf0c3c8b0" providerId="ADAL" clId="{C5C7DDAD-3DA8-4FFB-8BAE-AFDA47A99754}" dt="2024-07-10T14:42:20.846" v="1776"/>
          <ac:spMkLst>
            <pc:docMk/>
            <pc:sldMk cId="540815092" sldId="260"/>
            <ac:spMk id="471" creationId="{61E85D2E-4001-B7F6-C231-4089C4187DEB}"/>
          </ac:spMkLst>
        </pc:spChg>
        <pc:spChg chg="mod">
          <ac:chgData name="Roxanne Cousins (staff)" userId="4388bfe6-e316-4db7-9424-a8faf0c3c8b0" providerId="ADAL" clId="{C5C7DDAD-3DA8-4FFB-8BAE-AFDA47A99754}" dt="2024-07-10T14:42:20.846" v="1776"/>
          <ac:spMkLst>
            <pc:docMk/>
            <pc:sldMk cId="540815092" sldId="260"/>
            <ac:spMk id="472" creationId="{28B3D0B6-087D-BD53-617A-EF2449907BB1}"/>
          </ac:spMkLst>
        </pc:spChg>
        <pc:spChg chg="mod">
          <ac:chgData name="Roxanne Cousins (staff)" userId="4388bfe6-e316-4db7-9424-a8faf0c3c8b0" providerId="ADAL" clId="{C5C7DDAD-3DA8-4FFB-8BAE-AFDA47A99754}" dt="2024-07-10T14:42:20.846" v="1776"/>
          <ac:spMkLst>
            <pc:docMk/>
            <pc:sldMk cId="540815092" sldId="260"/>
            <ac:spMk id="473" creationId="{A05573E8-D998-43D0-8A53-EB204624ED26}"/>
          </ac:spMkLst>
        </pc:spChg>
        <pc:spChg chg="mod">
          <ac:chgData name="Roxanne Cousins (staff)" userId="4388bfe6-e316-4db7-9424-a8faf0c3c8b0" providerId="ADAL" clId="{C5C7DDAD-3DA8-4FFB-8BAE-AFDA47A99754}" dt="2024-07-10T14:42:20.846" v="1776"/>
          <ac:spMkLst>
            <pc:docMk/>
            <pc:sldMk cId="540815092" sldId="260"/>
            <ac:spMk id="474" creationId="{375DE3C8-349B-6B5A-C4B3-79E9BDA99F5F}"/>
          </ac:spMkLst>
        </pc:spChg>
        <pc:spChg chg="mod">
          <ac:chgData name="Roxanne Cousins (staff)" userId="4388bfe6-e316-4db7-9424-a8faf0c3c8b0" providerId="ADAL" clId="{C5C7DDAD-3DA8-4FFB-8BAE-AFDA47A99754}" dt="2024-07-10T14:42:20.846" v="1776"/>
          <ac:spMkLst>
            <pc:docMk/>
            <pc:sldMk cId="540815092" sldId="260"/>
            <ac:spMk id="475" creationId="{2F0F5191-DC16-3389-10C5-57FFC4B6E6DF}"/>
          </ac:spMkLst>
        </pc:spChg>
        <pc:spChg chg="mod">
          <ac:chgData name="Roxanne Cousins (staff)" userId="4388bfe6-e316-4db7-9424-a8faf0c3c8b0" providerId="ADAL" clId="{C5C7DDAD-3DA8-4FFB-8BAE-AFDA47A99754}" dt="2024-07-10T14:42:20.846" v="1776"/>
          <ac:spMkLst>
            <pc:docMk/>
            <pc:sldMk cId="540815092" sldId="260"/>
            <ac:spMk id="476" creationId="{D90C2A1A-C8FE-1BF9-BAD7-976AA48BEA82}"/>
          </ac:spMkLst>
        </pc:spChg>
        <pc:spChg chg="mod">
          <ac:chgData name="Roxanne Cousins (staff)" userId="4388bfe6-e316-4db7-9424-a8faf0c3c8b0" providerId="ADAL" clId="{C5C7DDAD-3DA8-4FFB-8BAE-AFDA47A99754}" dt="2024-07-10T14:42:20.846" v="1776"/>
          <ac:spMkLst>
            <pc:docMk/>
            <pc:sldMk cId="540815092" sldId="260"/>
            <ac:spMk id="477" creationId="{81E45633-ACE2-EEE6-E80F-7EF68481EDA9}"/>
          </ac:spMkLst>
        </pc:spChg>
        <pc:spChg chg="mod">
          <ac:chgData name="Roxanne Cousins (staff)" userId="4388bfe6-e316-4db7-9424-a8faf0c3c8b0" providerId="ADAL" clId="{C5C7DDAD-3DA8-4FFB-8BAE-AFDA47A99754}" dt="2024-07-10T14:42:20.846" v="1776"/>
          <ac:spMkLst>
            <pc:docMk/>
            <pc:sldMk cId="540815092" sldId="260"/>
            <ac:spMk id="558" creationId="{D2703BD2-8F8F-C1F6-5F4E-EF87465F35F1}"/>
          </ac:spMkLst>
        </pc:spChg>
        <pc:cxnChg chg="mod">
          <ac:chgData name="Roxanne Cousins (staff)" userId="4388bfe6-e316-4db7-9424-a8faf0c3c8b0" providerId="ADAL" clId="{C5C7DDAD-3DA8-4FFB-8BAE-AFDA47A99754}" dt="2024-07-10T14:42:20.846" v="1776"/>
          <ac:cxnSpMkLst>
            <pc:docMk/>
            <pc:sldMk cId="540815092" sldId="260"/>
            <ac:cxnSpMk id="13" creationId="{E25E5078-99EB-309F-0038-A1A00C5795BB}"/>
          </ac:cxnSpMkLst>
        </pc:cxnChg>
        <pc:cxnChg chg="mod">
          <ac:chgData name="Roxanne Cousins (staff)" userId="4388bfe6-e316-4db7-9424-a8faf0c3c8b0" providerId="ADAL" clId="{C5C7DDAD-3DA8-4FFB-8BAE-AFDA47A99754}" dt="2024-07-10T14:42:20.846" v="1776"/>
          <ac:cxnSpMkLst>
            <pc:docMk/>
            <pc:sldMk cId="540815092" sldId="260"/>
            <ac:cxnSpMk id="25" creationId="{E60D8E81-6A18-41C2-4080-333464B343ED}"/>
          </ac:cxnSpMkLst>
        </pc:cxnChg>
        <pc:cxnChg chg="mod">
          <ac:chgData name="Roxanne Cousins (staff)" userId="4388bfe6-e316-4db7-9424-a8faf0c3c8b0" providerId="ADAL" clId="{C5C7DDAD-3DA8-4FFB-8BAE-AFDA47A99754}" dt="2024-07-10T14:42:20.846" v="1776"/>
          <ac:cxnSpMkLst>
            <pc:docMk/>
            <pc:sldMk cId="540815092" sldId="260"/>
            <ac:cxnSpMk id="28" creationId="{CFA39BE2-7773-5DD3-6A4A-2785BF5F2F4C}"/>
          </ac:cxnSpMkLst>
        </pc:cxnChg>
        <pc:cxnChg chg="mod">
          <ac:chgData name="Roxanne Cousins (staff)" userId="4388bfe6-e316-4db7-9424-a8faf0c3c8b0" providerId="ADAL" clId="{C5C7DDAD-3DA8-4FFB-8BAE-AFDA47A99754}" dt="2024-07-10T14:42:20.846" v="1776"/>
          <ac:cxnSpMkLst>
            <pc:docMk/>
            <pc:sldMk cId="540815092" sldId="260"/>
            <ac:cxnSpMk id="46" creationId="{C90FB450-E0CD-5357-9E25-127F57C56B63}"/>
          </ac:cxnSpMkLst>
        </pc:cxnChg>
        <pc:cxnChg chg="mod">
          <ac:chgData name="Roxanne Cousins (staff)" userId="4388bfe6-e316-4db7-9424-a8faf0c3c8b0" providerId="ADAL" clId="{C5C7DDAD-3DA8-4FFB-8BAE-AFDA47A99754}" dt="2024-07-10T14:42:20.846" v="1776"/>
          <ac:cxnSpMkLst>
            <pc:docMk/>
            <pc:sldMk cId="540815092" sldId="260"/>
            <ac:cxnSpMk id="49" creationId="{8A9F67C1-365F-1881-845E-D6D59FADE292}"/>
          </ac:cxnSpMkLst>
        </pc:cxnChg>
        <pc:cxnChg chg="mod">
          <ac:chgData name="Roxanne Cousins (staff)" userId="4388bfe6-e316-4db7-9424-a8faf0c3c8b0" providerId="ADAL" clId="{C5C7DDAD-3DA8-4FFB-8BAE-AFDA47A99754}" dt="2024-07-10T14:42:20.846" v="1776"/>
          <ac:cxnSpMkLst>
            <pc:docMk/>
            <pc:sldMk cId="540815092" sldId="260"/>
            <ac:cxnSpMk id="51" creationId="{96226E9C-361F-A13D-D458-C57146A0E804}"/>
          </ac:cxnSpMkLst>
        </pc:cxnChg>
        <pc:cxnChg chg="mod">
          <ac:chgData name="Roxanne Cousins (staff)" userId="4388bfe6-e316-4db7-9424-a8faf0c3c8b0" providerId="ADAL" clId="{C5C7DDAD-3DA8-4FFB-8BAE-AFDA47A99754}" dt="2024-07-10T14:42:20.846" v="1776"/>
          <ac:cxnSpMkLst>
            <pc:docMk/>
            <pc:sldMk cId="540815092" sldId="260"/>
            <ac:cxnSpMk id="54" creationId="{AA4C5791-DC52-0DAC-D4AB-97AB0A645625}"/>
          </ac:cxnSpMkLst>
        </pc:cxnChg>
        <pc:cxnChg chg="mod">
          <ac:chgData name="Roxanne Cousins (staff)" userId="4388bfe6-e316-4db7-9424-a8faf0c3c8b0" providerId="ADAL" clId="{C5C7DDAD-3DA8-4FFB-8BAE-AFDA47A99754}" dt="2024-07-10T14:42:20.846" v="1776"/>
          <ac:cxnSpMkLst>
            <pc:docMk/>
            <pc:sldMk cId="540815092" sldId="260"/>
            <ac:cxnSpMk id="58" creationId="{CDAD1DC3-2EEB-EA15-AB39-72BD70606BF8}"/>
          </ac:cxnSpMkLst>
        </pc:cxnChg>
        <pc:cxnChg chg="mod">
          <ac:chgData name="Roxanne Cousins (staff)" userId="4388bfe6-e316-4db7-9424-a8faf0c3c8b0" providerId="ADAL" clId="{C5C7DDAD-3DA8-4FFB-8BAE-AFDA47A99754}" dt="2024-07-10T14:42:20.846" v="1776"/>
          <ac:cxnSpMkLst>
            <pc:docMk/>
            <pc:sldMk cId="540815092" sldId="260"/>
            <ac:cxnSpMk id="60" creationId="{AC7A9E9B-3B41-01F2-4D5A-A8EFD6EB1891}"/>
          </ac:cxnSpMkLst>
        </pc:cxnChg>
        <pc:cxnChg chg="mod">
          <ac:chgData name="Roxanne Cousins (staff)" userId="4388bfe6-e316-4db7-9424-a8faf0c3c8b0" providerId="ADAL" clId="{C5C7DDAD-3DA8-4FFB-8BAE-AFDA47A99754}" dt="2024-07-10T14:42:20.846" v="1776"/>
          <ac:cxnSpMkLst>
            <pc:docMk/>
            <pc:sldMk cId="540815092" sldId="260"/>
            <ac:cxnSpMk id="355" creationId="{EA7B97B9-0D99-0E01-26AE-4CBAB73E6EDB}"/>
          </ac:cxnSpMkLst>
        </pc:cxnChg>
        <pc:cxnChg chg="mod">
          <ac:chgData name="Roxanne Cousins (staff)" userId="4388bfe6-e316-4db7-9424-a8faf0c3c8b0" providerId="ADAL" clId="{C5C7DDAD-3DA8-4FFB-8BAE-AFDA47A99754}" dt="2024-07-10T14:42:20.846" v="1776"/>
          <ac:cxnSpMkLst>
            <pc:docMk/>
            <pc:sldMk cId="540815092" sldId="260"/>
            <ac:cxnSpMk id="370" creationId="{0C9F440C-BF9E-45B1-605A-D113720D3639}"/>
          </ac:cxnSpMkLst>
        </pc:cxnChg>
        <pc:cxnChg chg="mod">
          <ac:chgData name="Roxanne Cousins (staff)" userId="4388bfe6-e316-4db7-9424-a8faf0c3c8b0" providerId="ADAL" clId="{C5C7DDAD-3DA8-4FFB-8BAE-AFDA47A99754}" dt="2024-07-10T14:42:20.846" v="1776"/>
          <ac:cxnSpMkLst>
            <pc:docMk/>
            <pc:sldMk cId="540815092" sldId="260"/>
            <ac:cxnSpMk id="405" creationId="{9C7DC838-3167-BE22-44B2-50D9BFEB952D}"/>
          </ac:cxnSpMkLst>
        </pc:cxnChg>
        <pc:cxnChg chg="mod">
          <ac:chgData name="Roxanne Cousins (staff)" userId="4388bfe6-e316-4db7-9424-a8faf0c3c8b0" providerId="ADAL" clId="{C5C7DDAD-3DA8-4FFB-8BAE-AFDA47A99754}" dt="2024-07-10T14:42:20.846" v="1776"/>
          <ac:cxnSpMkLst>
            <pc:docMk/>
            <pc:sldMk cId="540815092" sldId="260"/>
            <ac:cxnSpMk id="449" creationId="{B040903B-FF4A-390C-AB8E-F82A94EFDE32}"/>
          </ac:cxnSpMkLst>
        </pc:cxnChg>
        <pc:cxnChg chg="mod">
          <ac:chgData name="Roxanne Cousins (staff)" userId="4388bfe6-e316-4db7-9424-a8faf0c3c8b0" providerId="ADAL" clId="{C5C7DDAD-3DA8-4FFB-8BAE-AFDA47A99754}" dt="2024-07-10T14:42:20.846" v="1776"/>
          <ac:cxnSpMkLst>
            <pc:docMk/>
            <pc:sldMk cId="540815092" sldId="260"/>
            <ac:cxnSpMk id="464" creationId="{AA7595CB-C998-FB4B-1348-8918E392A9B3}"/>
          </ac:cxnSpMkLst>
        </pc:cxnChg>
        <pc:cxnChg chg="mod">
          <ac:chgData name="Roxanne Cousins (staff)" userId="4388bfe6-e316-4db7-9424-a8faf0c3c8b0" providerId="ADAL" clId="{C5C7DDAD-3DA8-4FFB-8BAE-AFDA47A99754}" dt="2024-07-10T14:42:20.846" v="1776"/>
          <ac:cxnSpMkLst>
            <pc:docMk/>
            <pc:sldMk cId="540815092" sldId="260"/>
            <ac:cxnSpMk id="501" creationId="{436641B2-88FD-745B-8605-2110F8603F65}"/>
          </ac:cxnSpMkLst>
        </pc:cxnChg>
        <pc:cxnChg chg="mod">
          <ac:chgData name="Roxanne Cousins (staff)" userId="4388bfe6-e316-4db7-9424-a8faf0c3c8b0" providerId="ADAL" clId="{C5C7DDAD-3DA8-4FFB-8BAE-AFDA47A99754}" dt="2024-07-10T14:42:20.846" v="1776"/>
          <ac:cxnSpMkLst>
            <pc:docMk/>
            <pc:sldMk cId="540815092" sldId="260"/>
            <ac:cxnSpMk id="516" creationId="{499A064C-771B-0DA3-2930-D5B4BA37646E}"/>
          </ac:cxnSpMkLst>
        </pc:cxnChg>
        <pc:cxnChg chg="mod">
          <ac:chgData name="Roxanne Cousins (staff)" userId="4388bfe6-e316-4db7-9424-a8faf0c3c8b0" providerId="ADAL" clId="{C5C7DDAD-3DA8-4FFB-8BAE-AFDA47A99754}" dt="2024-07-10T14:42:20.846" v="1776"/>
          <ac:cxnSpMkLst>
            <pc:docMk/>
            <pc:sldMk cId="540815092" sldId="260"/>
            <ac:cxnSpMk id="560" creationId="{0908A964-B805-CD7E-84D5-51D9D07AB2F0}"/>
          </ac:cxnSpMkLst>
        </pc:cxnChg>
        <pc:cxnChg chg="mod">
          <ac:chgData name="Roxanne Cousins (staff)" userId="4388bfe6-e316-4db7-9424-a8faf0c3c8b0" providerId="ADAL" clId="{C5C7DDAD-3DA8-4FFB-8BAE-AFDA47A99754}" dt="2024-07-10T14:42:20.846" v="1776"/>
          <ac:cxnSpMkLst>
            <pc:docMk/>
            <pc:sldMk cId="540815092" sldId="260"/>
            <ac:cxnSpMk id="562" creationId="{C0F6CC8E-0313-7CB9-F244-E67E973B4B9D}"/>
          </ac:cxnSpMkLst>
        </pc:cxnChg>
      </pc:sldChg>
      <pc:sldChg chg="addSp delSp modSp mod modCm">
        <pc:chgData name="Roxanne Cousins (staff)" userId="4388bfe6-e316-4db7-9424-a8faf0c3c8b0" providerId="ADAL" clId="{C5C7DDAD-3DA8-4FFB-8BAE-AFDA47A99754}" dt="2024-07-10T16:30:44.841" v="2948" actId="20577"/>
        <pc:sldMkLst>
          <pc:docMk/>
          <pc:sldMk cId="42606681" sldId="261"/>
        </pc:sldMkLst>
        <pc:spChg chg="mod">
          <ac:chgData name="Roxanne Cousins (staff)" userId="4388bfe6-e316-4db7-9424-a8faf0c3c8b0" providerId="ADAL" clId="{C5C7DDAD-3DA8-4FFB-8BAE-AFDA47A99754}" dt="2024-07-10T16:28:01.360" v="2883" actId="2711"/>
          <ac:spMkLst>
            <pc:docMk/>
            <pc:sldMk cId="42606681" sldId="261"/>
            <ac:spMk id="2" creationId="{20C7404B-4FAF-CA94-78FD-5FA7E19D9084}"/>
          </ac:spMkLst>
        </pc:spChg>
        <pc:spChg chg="mod">
          <ac:chgData name="Roxanne Cousins (staff)" userId="4388bfe6-e316-4db7-9424-a8faf0c3c8b0" providerId="ADAL" clId="{C5C7DDAD-3DA8-4FFB-8BAE-AFDA47A99754}" dt="2024-07-10T16:29:53.936" v="2896" actId="1076"/>
          <ac:spMkLst>
            <pc:docMk/>
            <pc:sldMk cId="42606681" sldId="261"/>
            <ac:spMk id="3" creationId="{B0937A97-BBF8-DA50-675A-0E81E90CE3B5}"/>
          </ac:spMkLst>
        </pc:spChg>
        <pc:spChg chg="mod">
          <ac:chgData name="Roxanne Cousins (staff)" userId="4388bfe6-e316-4db7-9424-a8faf0c3c8b0" providerId="ADAL" clId="{C5C7DDAD-3DA8-4FFB-8BAE-AFDA47A99754}" dt="2024-07-10T16:29:53.936" v="2896" actId="1076"/>
          <ac:spMkLst>
            <pc:docMk/>
            <pc:sldMk cId="42606681" sldId="261"/>
            <ac:spMk id="4" creationId="{5066292B-7299-E7F6-73D3-32956102D36A}"/>
          </ac:spMkLst>
        </pc:spChg>
        <pc:spChg chg="mod">
          <ac:chgData name="Roxanne Cousins (staff)" userId="4388bfe6-e316-4db7-9424-a8faf0c3c8b0" providerId="ADAL" clId="{C5C7DDAD-3DA8-4FFB-8BAE-AFDA47A99754}" dt="2024-07-10T16:29:53.936" v="2896" actId="1076"/>
          <ac:spMkLst>
            <pc:docMk/>
            <pc:sldMk cId="42606681" sldId="261"/>
            <ac:spMk id="5" creationId="{CA264257-6A63-FBE8-A3C8-87FC4C68F216}"/>
          </ac:spMkLst>
        </pc:spChg>
        <pc:spChg chg="mod">
          <ac:chgData name="Roxanne Cousins (staff)" userId="4388bfe6-e316-4db7-9424-a8faf0c3c8b0" providerId="ADAL" clId="{C5C7DDAD-3DA8-4FFB-8BAE-AFDA47A99754}" dt="2024-07-10T16:29:53.936" v="2896" actId="1076"/>
          <ac:spMkLst>
            <pc:docMk/>
            <pc:sldMk cId="42606681" sldId="261"/>
            <ac:spMk id="6" creationId="{5B66DE0D-E3B8-BB8F-0B11-CE71BB9B97F4}"/>
          </ac:spMkLst>
        </pc:spChg>
        <pc:spChg chg="mod">
          <ac:chgData name="Roxanne Cousins (staff)" userId="4388bfe6-e316-4db7-9424-a8faf0c3c8b0" providerId="ADAL" clId="{C5C7DDAD-3DA8-4FFB-8BAE-AFDA47A99754}" dt="2024-07-10T16:29:53.936" v="2896" actId="1076"/>
          <ac:spMkLst>
            <pc:docMk/>
            <pc:sldMk cId="42606681" sldId="261"/>
            <ac:spMk id="8" creationId="{1C33D533-A03B-5C83-CE23-CE3EDF6207A7}"/>
          </ac:spMkLst>
        </pc:spChg>
        <pc:spChg chg="mod">
          <ac:chgData name="Roxanne Cousins (staff)" userId="4388bfe6-e316-4db7-9424-a8faf0c3c8b0" providerId="ADAL" clId="{C5C7DDAD-3DA8-4FFB-8BAE-AFDA47A99754}" dt="2024-07-10T16:29:53.936" v="2896" actId="1076"/>
          <ac:spMkLst>
            <pc:docMk/>
            <pc:sldMk cId="42606681" sldId="261"/>
            <ac:spMk id="9" creationId="{BD96251D-248E-F038-C613-030120307EFE}"/>
          </ac:spMkLst>
        </pc:spChg>
        <pc:spChg chg="add del mod">
          <ac:chgData name="Roxanne Cousins (staff)" userId="4388bfe6-e316-4db7-9424-a8faf0c3c8b0" providerId="ADAL" clId="{C5C7DDAD-3DA8-4FFB-8BAE-AFDA47A99754}" dt="2024-07-02T12:32:33.211" v="20" actId="478"/>
          <ac:spMkLst>
            <pc:docMk/>
            <pc:sldMk cId="42606681" sldId="261"/>
            <ac:spMk id="10" creationId="{C64B28E2-C296-9164-F638-76FD1F99A96B}"/>
          </ac:spMkLst>
        </pc:spChg>
        <pc:spChg chg="add mod">
          <ac:chgData name="Roxanne Cousins (staff)" userId="4388bfe6-e316-4db7-9424-a8faf0c3c8b0" providerId="ADAL" clId="{C5C7DDAD-3DA8-4FFB-8BAE-AFDA47A99754}" dt="2024-07-10T16:28:01.360" v="2883" actId="2711"/>
          <ac:spMkLst>
            <pc:docMk/>
            <pc:sldMk cId="42606681" sldId="261"/>
            <ac:spMk id="11" creationId="{13C88D3A-37F9-CC77-2C35-A5F5A0045EDE}"/>
          </ac:spMkLst>
        </pc:spChg>
        <pc:spChg chg="add mod">
          <ac:chgData name="Roxanne Cousins (staff)" userId="4388bfe6-e316-4db7-9424-a8faf0c3c8b0" providerId="ADAL" clId="{C5C7DDAD-3DA8-4FFB-8BAE-AFDA47A99754}" dt="2024-07-10T16:30:44.841" v="2948" actId="20577"/>
          <ac:spMkLst>
            <pc:docMk/>
            <pc:sldMk cId="42606681" sldId="261"/>
            <ac:spMk id="12" creationId="{59ADFF3B-FBF0-AD7B-791C-AF8B8BF511EF}"/>
          </ac:spMkLst>
        </pc:spChg>
        <pc:spChg chg="add mod">
          <ac:chgData name="Roxanne Cousins (staff)" userId="4388bfe6-e316-4db7-9424-a8faf0c3c8b0" providerId="ADAL" clId="{C5C7DDAD-3DA8-4FFB-8BAE-AFDA47A99754}" dt="2024-07-10T16:29:53.936" v="2896" actId="1076"/>
          <ac:spMkLst>
            <pc:docMk/>
            <pc:sldMk cId="42606681" sldId="261"/>
            <ac:spMk id="13" creationId="{BDFAAE34-FF03-5936-D636-1CB7AD482CC3}"/>
          </ac:spMkLst>
        </pc:spChg>
        <pc:spChg chg="mod">
          <ac:chgData name="Roxanne Cousins (staff)" userId="4388bfe6-e316-4db7-9424-a8faf0c3c8b0" providerId="ADAL" clId="{C5C7DDAD-3DA8-4FFB-8BAE-AFDA47A99754}" dt="2024-07-10T16:29:53.936" v="2896" actId="1076"/>
          <ac:spMkLst>
            <pc:docMk/>
            <pc:sldMk cId="42606681" sldId="261"/>
            <ac:spMk id="17" creationId="{E6082A91-1D1A-3DA7-33DA-70407F657051}"/>
          </ac:spMkLst>
        </pc:spChg>
        <pc:spChg chg="add mod">
          <ac:chgData name="Roxanne Cousins (staff)" userId="4388bfe6-e316-4db7-9424-a8faf0c3c8b0" providerId="ADAL" clId="{C5C7DDAD-3DA8-4FFB-8BAE-AFDA47A99754}" dt="2024-07-10T16:29:53.936" v="2896" actId="1076"/>
          <ac:spMkLst>
            <pc:docMk/>
            <pc:sldMk cId="42606681" sldId="261"/>
            <ac:spMk id="28" creationId="{BA609DAE-1CF1-0697-65EF-C690F3832604}"/>
          </ac:spMkLst>
        </pc:spChg>
        <pc:spChg chg="add del mod">
          <ac:chgData name="Roxanne Cousins (staff)" userId="4388bfe6-e316-4db7-9424-a8faf0c3c8b0" providerId="ADAL" clId="{C5C7DDAD-3DA8-4FFB-8BAE-AFDA47A99754}" dt="2024-07-10T13:43:25.213" v="637" actId="478"/>
          <ac:spMkLst>
            <pc:docMk/>
            <pc:sldMk cId="42606681" sldId="261"/>
            <ac:spMk id="33" creationId="{E3E51235-E632-7A85-44F9-E9208D1D5A36}"/>
          </ac:spMkLst>
        </pc:spChg>
        <pc:spChg chg="add mod">
          <ac:chgData name="Roxanne Cousins (staff)" userId="4388bfe6-e316-4db7-9424-a8faf0c3c8b0" providerId="ADAL" clId="{C5C7DDAD-3DA8-4FFB-8BAE-AFDA47A99754}" dt="2024-07-10T16:29:53.936" v="2896" actId="1076"/>
          <ac:spMkLst>
            <pc:docMk/>
            <pc:sldMk cId="42606681" sldId="261"/>
            <ac:spMk id="52" creationId="{A4B914A4-1482-AB0C-6D21-4F84664666B3}"/>
          </ac:spMkLst>
        </pc:spChg>
        <pc:spChg chg="mod">
          <ac:chgData name="Roxanne Cousins (staff)" userId="4388bfe6-e316-4db7-9424-a8faf0c3c8b0" providerId="ADAL" clId="{C5C7DDAD-3DA8-4FFB-8BAE-AFDA47A99754}" dt="2024-07-10T16:29:53.936" v="2896" actId="1076"/>
          <ac:spMkLst>
            <pc:docMk/>
            <pc:sldMk cId="42606681" sldId="261"/>
            <ac:spMk id="341" creationId="{6FB330D6-57EF-6F27-84EC-0B4C9581A2E5}"/>
          </ac:spMkLst>
        </pc:spChg>
        <pc:spChg chg="add mod">
          <ac:chgData name="Roxanne Cousins (staff)" userId="4388bfe6-e316-4db7-9424-a8faf0c3c8b0" providerId="ADAL" clId="{C5C7DDAD-3DA8-4FFB-8BAE-AFDA47A99754}" dt="2024-07-10T16:29:53.936" v="2896" actId="1076"/>
          <ac:spMkLst>
            <pc:docMk/>
            <pc:sldMk cId="42606681" sldId="261"/>
            <ac:spMk id="451" creationId="{00F9F706-539D-BCD5-B99F-12FDD157F339}"/>
          </ac:spMkLst>
        </pc:spChg>
        <pc:spChg chg="add mod">
          <ac:chgData name="Roxanne Cousins (staff)" userId="4388bfe6-e316-4db7-9424-a8faf0c3c8b0" providerId="ADAL" clId="{C5C7DDAD-3DA8-4FFB-8BAE-AFDA47A99754}" dt="2024-07-10T16:30:18.182" v="2936" actId="20577"/>
          <ac:spMkLst>
            <pc:docMk/>
            <pc:sldMk cId="42606681" sldId="261"/>
            <ac:spMk id="455" creationId="{47B6654E-7923-2039-830E-B9C8ACB23831}"/>
          </ac:spMkLst>
        </pc:spChg>
        <pc:spChg chg="mod">
          <ac:chgData name="Roxanne Cousins (staff)" userId="4388bfe6-e316-4db7-9424-a8faf0c3c8b0" providerId="ADAL" clId="{C5C7DDAD-3DA8-4FFB-8BAE-AFDA47A99754}" dt="2024-07-10T16:29:53.936" v="2896" actId="1076"/>
          <ac:spMkLst>
            <pc:docMk/>
            <pc:sldMk cId="42606681" sldId="261"/>
            <ac:spMk id="522" creationId="{EF39A3DC-8FF3-40EC-93D9-8317493134D4}"/>
          </ac:spMkLst>
        </pc:spChg>
        <pc:spChg chg="mod">
          <ac:chgData name="Roxanne Cousins (staff)" userId="4388bfe6-e316-4db7-9424-a8faf0c3c8b0" providerId="ADAL" clId="{C5C7DDAD-3DA8-4FFB-8BAE-AFDA47A99754}" dt="2024-07-10T16:29:53.936" v="2896" actId="1076"/>
          <ac:spMkLst>
            <pc:docMk/>
            <pc:sldMk cId="42606681" sldId="261"/>
            <ac:spMk id="526" creationId="{D001C466-3815-E9A2-C14F-EA440E6FF333}"/>
          </ac:spMkLst>
        </pc:spChg>
        <pc:spChg chg="mod">
          <ac:chgData name="Roxanne Cousins (staff)" userId="4388bfe6-e316-4db7-9424-a8faf0c3c8b0" providerId="ADAL" clId="{C5C7DDAD-3DA8-4FFB-8BAE-AFDA47A99754}" dt="2024-07-10T16:29:53.936" v="2896" actId="1076"/>
          <ac:spMkLst>
            <pc:docMk/>
            <pc:sldMk cId="42606681" sldId="261"/>
            <ac:spMk id="558" creationId="{D2703BD2-8F8F-C1F6-5F4E-EF87465F35F1}"/>
          </ac:spMkLst>
        </pc:spChg>
        <pc:cxnChg chg="add del mod">
          <ac:chgData name="Roxanne Cousins (staff)" userId="4388bfe6-e316-4db7-9424-a8faf0c3c8b0" providerId="ADAL" clId="{C5C7DDAD-3DA8-4FFB-8BAE-AFDA47A99754}" dt="2024-07-10T13:35:43.939" v="483" actId="478"/>
          <ac:cxnSpMkLst>
            <pc:docMk/>
            <pc:sldMk cId="42606681" sldId="261"/>
            <ac:cxnSpMk id="23" creationId="{E02738EF-7113-47BC-59DE-1F7ED85C206F}"/>
          </ac:cxnSpMkLst>
        </pc:cxnChg>
        <pc:cxnChg chg="add mod">
          <ac:chgData name="Roxanne Cousins (staff)" userId="4388bfe6-e316-4db7-9424-a8faf0c3c8b0" providerId="ADAL" clId="{C5C7DDAD-3DA8-4FFB-8BAE-AFDA47A99754}" dt="2024-07-10T16:29:53.936" v="2896" actId="1076"/>
          <ac:cxnSpMkLst>
            <pc:docMk/>
            <pc:sldMk cId="42606681" sldId="261"/>
            <ac:cxnSpMk id="24" creationId="{754C3C3F-79AD-9113-FFAF-2F7906A6B2B8}"/>
          </ac:cxnSpMkLst>
        </pc:cxnChg>
        <pc:cxnChg chg="mod">
          <ac:chgData name="Roxanne Cousins (staff)" userId="4388bfe6-e316-4db7-9424-a8faf0c3c8b0" providerId="ADAL" clId="{C5C7DDAD-3DA8-4FFB-8BAE-AFDA47A99754}" dt="2024-07-10T16:29:53.936" v="2896" actId="1076"/>
          <ac:cxnSpMkLst>
            <pc:docMk/>
            <pc:sldMk cId="42606681" sldId="261"/>
            <ac:cxnSpMk id="25" creationId="{E60D8E81-6A18-41C2-4080-333464B343ED}"/>
          </ac:cxnSpMkLst>
        </pc:cxnChg>
        <pc:cxnChg chg="add del mod">
          <ac:chgData name="Roxanne Cousins (staff)" userId="4388bfe6-e316-4db7-9424-a8faf0c3c8b0" providerId="ADAL" clId="{C5C7DDAD-3DA8-4FFB-8BAE-AFDA47A99754}" dt="2024-07-10T13:38:47.293" v="523" actId="478"/>
          <ac:cxnSpMkLst>
            <pc:docMk/>
            <pc:sldMk cId="42606681" sldId="261"/>
            <ac:cxnSpMk id="29" creationId="{B606F3AB-20CF-924C-1313-B5E5237048E5}"/>
          </ac:cxnSpMkLst>
        </pc:cxnChg>
        <pc:cxnChg chg="add del mod">
          <ac:chgData name="Roxanne Cousins (staff)" userId="4388bfe6-e316-4db7-9424-a8faf0c3c8b0" providerId="ADAL" clId="{C5C7DDAD-3DA8-4FFB-8BAE-AFDA47A99754}" dt="2024-07-10T13:43:26.952" v="638" actId="478"/>
          <ac:cxnSpMkLst>
            <pc:docMk/>
            <pc:sldMk cId="42606681" sldId="261"/>
            <ac:cxnSpMk id="35" creationId="{C4CF6749-2FD7-CF85-E2B9-C92E0C3C15B8}"/>
          </ac:cxnSpMkLst>
        </pc:cxnChg>
        <pc:cxnChg chg="mod">
          <ac:chgData name="Roxanne Cousins (staff)" userId="4388bfe6-e316-4db7-9424-a8faf0c3c8b0" providerId="ADAL" clId="{C5C7DDAD-3DA8-4FFB-8BAE-AFDA47A99754}" dt="2024-07-10T16:29:53.936" v="2896" actId="1076"/>
          <ac:cxnSpMkLst>
            <pc:docMk/>
            <pc:sldMk cId="42606681" sldId="261"/>
            <ac:cxnSpMk id="51" creationId="{7F203E3F-B3EB-39F3-A0C9-F18A195526AF}"/>
          </ac:cxnSpMkLst>
        </pc:cxnChg>
        <pc:cxnChg chg="add del mod">
          <ac:chgData name="Roxanne Cousins (staff)" userId="4388bfe6-e316-4db7-9424-a8faf0c3c8b0" providerId="ADAL" clId="{C5C7DDAD-3DA8-4FFB-8BAE-AFDA47A99754}" dt="2024-07-10T13:40:44.338" v="602" actId="478"/>
          <ac:cxnSpMkLst>
            <pc:docMk/>
            <pc:sldMk cId="42606681" sldId="261"/>
            <ac:cxnSpMk id="53" creationId="{200DFE74-437C-C575-D566-C8023EF28C56}"/>
          </ac:cxnSpMkLst>
        </pc:cxnChg>
        <pc:cxnChg chg="mod">
          <ac:chgData name="Roxanne Cousins (staff)" userId="4388bfe6-e316-4db7-9424-a8faf0c3c8b0" providerId="ADAL" clId="{C5C7DDAD-3DA8-4FFB-8BAE-AFDA47A99754}" dt="2024-07-10T16:29:53.936" v="2896" actId="1076"/>
          <ac:cxnSpMkLst>
            <pc:docMk/>
            <pc:sldMk cId="42606681" sldId="261"/>
            <ac:cxnSpMk id="54" creationId="{F94A40C8-3440-C340-3E62-945D43DC8BB3}"/>
          </ac:cxnSpMkLst>
        </pc:cxnChg>
        <pc:cxnChg chg="add mod">
          <ac:chgData name="Roxanne Cousins (staff)" userId="4388bfe6-e316-4db7-9424-a8faf0c3c8b0" providerId="ADAL" clId="{C5C7DDAD-3DA8-4FFB-8BAE-AFDA47A99754}" dt="2024-07-10T16:29:53.936" v="2896" actId="1076"/>
          <ac:cxnSpMkLst>
            <pc:docMk/>
            <pc:sldMk cId="42606681" sldId="261"/>
            <ac:cxnSpMk id="58" creationId="{70F37D2B-1D4C-0779-7F74-A40392D0FBAD}"/>
          </ac:cxnSpMkLst>
        </pc:cxnChg>
        <pc:cxnChg chg="add mod">
          <ac:chgData name="Roxanne Cousins (staff)" userId="4388bfe6-e316-4db7-9424-a8faf0c3c8b0" providerId="ADAL" clId="{C5C7DDAD-3DA8-4FFB-8BAE-AFDA47A99754}" dt="2024-07-10T16:29:53.936" v="2896" actId="1076"/>
          <ac:cxnSpMkLst>
            <pc:docMk/>
            <pc:sldMk cId="42606681" sldId="261"/>
            <ac:cxnSpMk id="61" creationId="{32F65156-5FB3-2511-3278-8F7DCC6D03D7}"/>
          </ac:cxnSpMkLst>
        </pc:cxnChg>
        <pc:cxnChg chg="mod">
          <ac:chgData name="Roxanne Cousins (staff)" userId="4388bfe6-e316-4db7-9424-a8faf0c3c8b0" providerId="ADAL" clId="{C5C7DDAD-3DA8-4FFB-8BAE-AFDA47A99754}" dt="2024-07-10T16:29:53.936" v="2896" actId="1076"/>
          <ac:cxnSpMkLst>
            <pc:docMk/>
            <pc:sldMk cId="42606681" sldId="261"/>
            <ac:cxnSpMk id="405" creationId="{9C7DC838-3167-BE22-44B2-50D9BFEB952D}"/>
          </ac:cxnSpMkLst>
        </pc:cxnChg>
        <pc:cxnChg chg="del mod">
          <ac:chgData name="Roxanne Cousins (staff)" userId="4388bfe6-e316-4db7-9424-a8faf0c3c8b0" providerId="ADAL" clId="{C5C7DDAD-3DA8-4FFB-8BAE-AFDA47A99754}" dt="2024-07-10T13:36:22.122" v="501" actId="478"/>
          <ac:cxnSpMkLst>
            <pc:docMk/>
            <pc:sldMk cId="42606681" sldId="261"/>
            <ac:cxnSpMk id="499" creationId="{D0946288-98C3-BA27-A3A6-711F6A4DAF8C}"/>
          </ac:cxnSpMkLst>
        </pc:cxnChg>
        <pc:cxnChg chg="mod">
          <ac:chgData name="Roxanne Cousins (staff)" userId="4388bfe6-e316-4db7-9424-a8faf0c3c8b0" providerId="ADAL" clId="{C5C7DDAD-3DA8-4FFB-8BAE-AFDA47A99754}" dt="2024-07-10T16:29:53.936" v="2896" actId="1076"/>
          <ac:cxnSpMkLst>
            <pc:docMk/>
            <pc:sldMk cId="42606681" sldId="261"/>
            <ac:cxnSpMk id="515" creationId="{ED81643C-279D-576C-0A2A-C1C757A59124}"/>
          </ac:cxnSpMkLst>
        </pc:cxnChg>
        <pc:cxnChg chg="mod">
          <ac:chgData name="Roxanne Cousins (staff)" userId="4388bfe6-e316-4db7-9424-a8faf0c3c8b0" providerId="ADAL" clId="{C5C7DDAD-3DA8-4FFB-8BAE-AFDA47A99754}" dt="2024-07-10T16:29:53.936" v="2896" actId="1076"/>
          <ac:cxnSpMkLst>
            <pc:docMk/>
            <pc:sldMk cId="42606681" sldId="261"/>
            <ac:cxnSpMk id="519" creationId="{5EF6AB29-E1FF-6DDA-5014-E24C1D08EE50}"/>
          </ac:cxnSpMkLst>
        </pc:cxnChg>
        <pc:cxnChg chg="mod">
          <ac:chgData name="Roxanne Cousins (staff)" userId="4388bfe6-e316-4db7-9424-a8faf0c3c8b0" providerId="ADAL" clId="{C5C7DDAD-3DA8-4FFB-8BAE-AFDA47A99754}" dt="2024-07-10T16:29:53.936" v="2896" actId="1076"/>
          <ac:cxnSpMkLst>
            <pc:docMk/>
            <pc:sldMk cId="42606681" sldId="261"/>
            <ac:cxnSpMk id="530" creationId="{D6A6966E-424B-633C-A432-9867D659BD57}"/>
          </ac:cxnSpMkLst>
        </pc:cxnChg>
        <pc:cxnChg chg="mod">
          <ac:chgData name="Roxanne Cousins (staff)" userId="4388bfe6-e316-4db7-9424-a8faf0c3c8b0" providerId="ADAL" clId="{C5C7DDAD-3DA8-4FFB-8BAE-AFDA47A99754}" dt="2024-07-10T16:29:53.936" v="2896" actId="1076"/>
          <ac:cxnSpMkLst>
            <pc:docMk/>
            <pc:sldMk cId="42606681" sldId="261"/>
            <ac:cxnSpMk id="560" creationId="{0908A964-B805-CD7E-84D5-51D9D07AB2F0}"/>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4:01:54.734" v="970" actId="20577"/>
              <pc2:cmMkLst xmlns:pc2="http://schemas.microsoft.com/office/powerpoint/2019/9/main/command">
                <pc:docMk/>
                <pc:sldMk cId="42606681" sldId="261"/>
                <pc2:cmMk id="{F4E9EA57-7BD5-4CCF-8F00-330948490CC3}"/>
              </pc2:cmMkLst>
            </pc226:cmChg>
            <pc226:cmChg xmlns:pc226="http://schemas.microsoft.com/office/powerpoint/2022/06/main/command" chg="mod">
              <pc226:chgData name="Roxanne Cousins (staff)" userId="4388bfe6-e316-4db7-9424-a8faf0c3c8b0" providerId="ADAL" clId="{C5C7DDAD-3DA8-4FFB-8BAE-AFDA47A99754}" dt="2024-07-10T13:29:40.916" v="359"/>
              <pc2:cmMkLst xmlns:pc2="http://schemas.microsoft.com/office/powerpoint/2019/9/main/command">
                <pc:docMk/>
                <pc:sldMk cId="42606681" sldId="261"/>
                <pc2:cmMk id="{F958595E-A0F7-4D57-A0C9-1B246AFE07E8}"/>
              </pc2:cmMkLst>
            </pc226:cmChg>
            <pc226:cmChg xmlns:pc226="http://schemas.microsoft.com/office/powerpoint/2022/06/main/command" chg="mod">
              <pc226:chgData name="Roxanne Cousins (staff)" userId="4388bfe6-e316-4db7-9424-a8faf0c3c8b0" providerId="ADAL" clId="{C5C7DDAD-3DA8-4FFB-8BAE-AFDA47A99754}" dt="2024-07-10T14:01:35.503" v="906" actId="20577"/>
              <pc2:cmMkLst xmlns:pc2="http://schemas.microsoft.com/office/powerpoint/2019/9/main/command">
                <pc:docMk/>
                <pc:sldMk cId="42606681" sldId="261"/>
                <pc2:cmMk id="{8FAA1D88-5C00-4840-84C9-E155CA690557}"/>
              </pc2:cmMkLst>
            </pc226:cmChg>
            <pc226:cmChg xmlns:pc226="http://schemas.microsoft.com/office/powerpoint/2022/06/main/command" chg="mod">
              <pc226:chgData name="Roxanne Cousins (staff)" userId="4388bfe6-e316-4db7-9424-a8faf0c3c8b0" providerId="ADAL" clId="{C5C7DDAD-3DA8-4FFB-8BAE-AFDA47A99754}" dt="2024-07-10T13:43:51.833" v="640"/>
              <pc2:cmMkLst xmlns:pc2="http://schemas.microsoft.com/office/powerpoint/2019/9/main/command">
                <pc:docMk/>
                <pc:sldMk cId="42606681" sldId="261"/>
                <pc2:cmMk id="{80D984E1-8D83-41A7-AF3A-286E268B2CA8}"/>
              </pc2:cmMkLst>
              <pc226:cmRplyChg chg="add">
                <pc226:chgData name="Roxanne Cousins (staff)" userId="4388bfe6-e316-4db7-9424-a8faf0c3c8b0" providerId="ADAL" clId="{C5C7DDAD-3DA8-4FFB-8BAE-AFDA47A99754}" dt="2024-07-02T12:23:43.349" v="0"/>
                <pc2:cmRplyMkLst xmlns:pc2="http://schemas.microsoft.com/office/powerpoint/2019/9/main/command">
                  <pc:docMk/>
                  <pc:sldMk cId="42606681" sldId="261"/>
                  <pc2:cmMk id="{80D984E1-8D83-41A7-AF3A-286E268B2CA8}"/>
                  <pc2:cmRplyMk id="{89BEE429-E068-449B-A2D6-56D605AA39A2}"/>
                </pc2:cmRplyMkLst>
              </pc226:cmRplyChg>
            </pc226:cmChg>
          </p:ext>
        </pc:extLst>
      </pc:sldChg>
      <pc:sldChg chg="delSp modSp add del mod modCm">
        <pc:chgData name="Roxanne Cousins (staff)" userId="4388bfe6-e316-4db7-9424-a8faf0c3c8b0" providerId="ADAL" clId="{C5C7DDAD-3DA8-4FFB-8BAE-AFDA47A99754}" dt="2024-07-10T15:20:31.331" v="2390" actId="47"/>
        <pc:sldMkLst>
          <pc:docMk/>
          <pc:sldMk cId="811079171" sldId="262"/>
        </pc:sldMkLst>
        <pc:spChg chg="del">
          <ac:chgData name="Roxanne Cousins (staff)" userId="4388bfe6-e316-4db7-9424-a8faf0c3c8b0" providerId="ADAL" clId="{C5C7DDAD-3DA8-4FFB-8BAE-AFDA47A99754}" dt="2024-07-10T15:20:16.839" v="2387" actId="478"/>
          <ac:spMkLst>
            <pc:docMk/>
            <pc:sldMk cId="811079171" sldId="262"/>
            <ac:spMk id="2" creationId="{FC55F33C-C28B-C5D9-DE91-226100F2238F}"/>
          </ac:spMkLst>
        </pc:spChg>
        <pc:spChg chg="mod">
          <ac:chgData name="Roxanne Cousins (staff)" userId="4388bfe6-e316-4db7-9424-a8faf0c3c8b0" providerId="ADAL" clId="{C5C7DDAD-3DA8-4FFB-8BAE-AFDA47A99754}" dt="2024-07-10T15:20:24.625" v="2389" actId="14100"/>
          <ac:spMkLst>
            <pc:docMk/>
            <pc:sldMk cId="811079171" sldId="262"/>
            <ac:spMk id="3" creationId="{ABA3A180-AABF-2F34-6DF3-A63F6D3D5E9F}"/>
          </ac:spMkLst>
        </pc:spChg>
        <pc:spChg chg="del">
          <ac:chgData name="Roxanne Cousins (staff)" userId="4388bfe6-e316-4db7-9424-a8faf0c3c8b0" providerId="ADAL" clId="{C5C7DDAD-3DA8-4FFB-8BAE-AFDA47A99754}" dt="2024-07-10T15:20:16.839" v="2387" actId="478"/>
          <ac:spMkLst>
            <pc:docMk/>
            <pc:sldMk cId="811079171" sldId="262"/>
            <ac:spMk id="4" creationId="{5066292B-7299-E7F6-73D3-32956102D36A}"/>
          </ac:spMkLst>
        </pc:spChg>
        <pc:spChg chg="del">
          <ac:chgData name="Roxanne Cousins (staff)" userId="4388bfe6-e316-4db7-9424-a8faf0c3c8b0" providerId="ADAL" clId="{C5C7DDAD-3DA8-4FFB-8BAE-AFDA47A99754}" dt="2024-07-10T15:20:16.839" v="2387" actId="478"/>
          <ac:spMkLst>
            <pc:docMk/>
            <pc:sldMk cId="811079171" sldId="262"/>
            <ac:spMk id="6" creationId="{5B66DE0D-E3B8-BB8F-0B11-CE71BB9B97F4}"/>
          </ac:spMkLst>
        </pc:spChg>
        <pc:spChg chg="del">
          <ac:chgData name="Roxanne Cousins (staff)" userId="4388bfe6-e316-4db7-9424-a8faf0c3c8b0" providerId="ADAL" clId="{C5C7DDAD-3DA8-4FFB-8BAE-AFDA47A99754}" dt="2024-07-10T15:20:16.839" v="2387" actId="478"/>
          <ac:spMkLst>
            <pc:docMk/>
            <pc:sldMk cId="811079171" sldId="262"/>
            <ac:spMk id="8" creationId="{1C33D533-A03B-5C83-CE23-CE3EDF6207A7}"/>
          </ac:spMkLst>
        </pc:spChg>
        <pc:spChg chg="del">
          <ac:chgData name="Roxanne Cousins (staff)" userId="4388bfe6-e316-4db7-9424-a8faf0c3c8b0" providerId="ADAL" clId="{C5C7DDAD-3DA8-4FFB-8BAE-AFDA47A99754}" dt="2024-07-10T15:20:16.839" v="2387" actId="478"/>
          <ac:spMkLst>
            <pc:docMk/>
            <pc:sldMk cId="811079171" sldId="262"/>
            <ac:spMk id="17" creationId="{E6082A91-1D1A-3DA7-33DA-70407F657051}"/>
          </ac:spMkLst>
        </pc:spChg>
        <pc:spChg chg="del">
          <ac:chgData name="Roxanne Cousins (staff)" userId="4388bfe6-e316-4db7-9424-a8faf0c3c8b0" providerId="ADAL" clId="{C5C7DDAD-3DA8-4FFB-8BAE-AFDA47A99754}" dt="2024-07-10T15:20:16.839" v="2387" actId="478"/>
          <ac:spMkLst>
            <pc:docMk/>
            <pc:sldMk cId="811079171" sldId="262"/>
            <ac:spMk id="20" creationId="{A157D33B-C235-43F0-E1F3-C8C61FBE9127}"/>
          </ac:spMkLst>
        </pc:spChg>
        <pc:spChg chg="del">
          <ac:chgData name="Roxanne Cousins (staff)" userId="4388bfe6-e316-4db7-9424-a8faf0c3c8b0" providerId="ADAL" clId="{C5C7DDAD-3DA8-4FFB-8BAE-AFDA47A99754}" dt="2024-07-10T15:20:16.839" v="2387" actId="478"/>
          <ac:spMkLst>
            <pc:docMk/>
            <pc:sldMk cId="811079171" sldId="262"/>
            <ac:spMk id="341" creationId="{6FB330D6-57EF-6F27-84EC-0B4C9581A2E5}"/>
          </ac:spMkLst>
        </pc:spChg>
        <pc:spChg chg="del">
          <ac:chgData name="Roxanne Cousins (staff)" userId="4388bfe6-e316-4db7-9424-a8faf0c3c8b0" providerId="ADAL" clId="{C5C7DDAD-3DA8-4FFB-8BAE-AFDA47A99754}" dt="2024-07-10T15:20:16.839" v="2387" actId="478"/>
          <ac:spMkLst>
            <pc:docMk/>
            <pc:sldMk cId="811079171" sldId="262"/>
            <ac:spMk id="463" creationId="{D38CA05C-37DA-F453-6A11-BE8D7140E923}"/>
          </ac:spMkLst>
        </pc:spChg>
        <pc:spChg chg="del">
          <ac:chgData name="Roxanne Cousins (staff)" userId="4388bfe6-e316-4db7-9424-a8faf0c3c8b0" providerId="ADAL" clId="{C5C7DDAD-3DA8-4FFB-8BAE-AFDA47A99754}" dt="2024-07-10T15:20:16.839" v="2387" actId="478"/>
          <ac:spMkLst>
            <pc:docMk/>
            <pc:sldMk cId="811079171" sldId="262"/>
            <ac:spMk id="464" creationId="{A5A531A9-9883-8D44-2B5D-2A573C774EB0}"/>
          </ac:spMkLst>
        </pc:spChg>
        <pc:spChg chg="del">
          <ac:chgData name="Roxanne Cousins (staff)" userId="4388bfe6-e316-4db7-9424-a8faf0c3c8b0" providerId="ADAL" clId="{C5C7DDAD-3DA8-4FFB-8BAE-AFDA47A99754}" dt="2024-07-10T15:20:16.839" v="2387" actId="478"/>
          <ac:spMkLst>
            <pc:docMk/>
            <pc:sldMk cId="811079171" sldId="262"/>
            <ac:spMk id="465" creationId="{39A5F9AE-ADD7-8912-067D-AD8E122223D3}"/>
          </ac:spMkLst>
        </pc:spChg>
        <pc:spChg chg="del">
          <ac:chgData name="Roxanne Cousins (staff)" userId="4388bfe6-e316-4db7-9424-a8faf0c3c8b0" providerId="ADAL" clId="{C5C7DDAD-3DA8-4FFB-8BAE-AFDA47A99754}" dt="2024-07-10T15:20:16.839" v="2387" actId="478"/>
          <ac:spMkLst>
            <pc:docMk/>
            <pc:sldMk cId="811079171" sldId="262"/>
            <ac:spMk id="466" creationId="{18FACBFF-BFEE-E5C7-3E73-BC04E6E7CFB5}"/>
          </ac:spMkLst>
        </pc:spChg>
        <pc:spChg chg="del">
          <ac:chgData name="Roxanne Cousins (staff)" userId="4388bfe6-e316-4db7-9424-a8faf0c3c8b0" providerId="ADAL" clId="{C5C7DDAD-3DA8-4FFB-8BAE-AFDA47A99754}" dt="2024-07-10T15:20:16.839" v="2387" actId="478"/>
          <ac:spMkLst>
            <pc:docMk/>
            <pc:sldMk cId="811079171" sldId="262"/>
            <ac:spMk id="467" creationId="{242CA048-884C-1986-65F2-48A692CB0F27}"/>
          </ac:spMkLst>
        </pc:spChg>
        <pc:spChg chg="del">
          <ac:chgData name="Roxanne Cousins (staff)" userId="4388bfe6-e316-4db7-9424-a8faf0c3c8b0" providerId="ADAL" clId="{C5C7DDAD-3DA8-4FFB-8BAE-AFDA47A99754}" dt="2024-07-10T15:20:16.839" v="2387" actId="478"/>
          <ac:spMkLst>
            <pc:docMk/>
            <pc:sldMk cId="811079171" sldId="262"/>
            <ac:spMk id="468" creationId="{DC16DEF7-3440-DFD5-33CE-793D9A88C108}"/>
          </ac:spMkLst>
        </pc:spChg>
        <pc:spChg chg="del">
          <ac:chgData name="Roxanne Cousins (staff)" userId="4388bfe6-e316-4db7-9424-a8faf0c3c8b0" providerId="ADAL" clId="{C5C7DDAD-3DA8-4FFB-8BAE-AFDA47A99754}" dt="2024-07-10T15:20:16.839" v="2387" actId="478"/>
          <ac:spMkLst>
            <pc:docMk/>
            <pc:sldMk cId="811079171" sldId="262"/>
            <ac:spMk id="472" creationId="{E4D2425D-3886-AE0E-66A5-8490B83B9E0A}"/>
          </ac:spMkLst>
        </pc:spChg>
        <pc:spChg chg="del">
          <ac:chgData name="Roxanne Cousins (staff)" userId="4388bfe6-e316-4db7-9424-a8faf0c3c8b0" providerId="ADAL" clId="{C5C7DDAD-3DA8-4FFB-8BAE-AFDA47A99754}" dt="2024-07-10T15:20:16.839" v="2387" actId="478"/>
          <ac:spMkLst>
            <pc:docMk/>
            <pc:sldMk cId="811079171" sldId="262"/>
            <ac:spMk id="473" creationId="{9BA78474-A981-76C5-5846-BC422D31B5A9}"/>
          </ac:spMkLst>
        </pc:spChg>
        <pc:spChg chg="del">
          <ac:chgData name="Roxanne Cousins (staff)" userId="4388bfe6-e316-4db7-9424-a8faf0c3c8b0" providerId="ADAL" clId="{C5C7DDAD-3DA8-4FFB-8BAE-AFDA47A99754}" dt="2024-07-10T15:20:16.839" v="2387" actId="478"/>
          <ac:spMkLst>
            <pc:docMk/>
            <pc:sldMk cId="811079171" sldId="262"/>
            <ac:spMk id="474" creationId="{3B0F21DA-3B90-EC2D-DDB5-E70232D1AC16}"/>
          </ac:spMkLst>
        </pc:spChg>
        <pc:spChg chg="del">
          <ac:chgData name="Roxanne Cousins (staff)" userId="4388bfe6-e316-4db7-9424-a8faf0c3c8b0" providerId="ADAL" clId="{C5C7DDAD-3DA8-4FFB-8BAE-AFDA47A99754}" dt="2024-07-10T15:20:16.839" v="2387" actId="478"/>
          <ac:spMkLst>
            <pc:docMk/>
            <pc:sldMk cId="811079171" sldId="262"/>
            <ac:spMk id="475" creationId="{D39C09D5-F2A7-71F1-D63B-854A3D8ED4A0}"/>
          </ac:spMkLst>
        </pc:spChg>
        <pc:spChg chg="del">
          <ac:chgData name="Roxanne Cousins (staff)" userId="4388bfe6-e316-4db7-9424-a8faf0c3c8b0" providerId="ADAL" clId="{C5C7DDAD-3DA8-4FFB-8BAE-AFDA47A99754}" dt="2024-07-10T15:20:16.839" v="2387" actId="478"/>
          <ac:spMkLst>
            <pc:docMk/>
            <pc:sldMk cId="811079171" sldId="262"/>
            <ac:spMk id="558" creationId="{D2703BD2-8F8F-C1F6-5F4E-EF87465F35F1}"/>
          </ac:spMkLst>
        </pc:spChg>
        <pc:cxnChg chg="del mod">
          <ac:chgData name="Roxanne Cousins (staff)" userId="4388bfe6-e316-4db7-9424-a8faf0c3c8b0" providerId="ADAL" clId="{C5C7DDAD-3DA8-4FFB-8BAE-AFDA47A99754}" dt="2024-07-10T15:20:16.839" v="2387" actId="478"/>
          <ac:cxnSpMkLst>
            <pc:docMk/>
            <pc:sldMk cId="811079171" sldId="262"/>
            <ac:cxnSpMk id="25" creationId="{E60D8E81-6A18-41C2-4080-333464B343ED}"/>
          </ac:cxnSpMkLst>
        </pc:cxnChg>
        <pc:cxnChg chg="del mod">
          <ac:chgData name="Roxanne Cousins (staff)" userId="4388bfe6-e316-4db7-9424-a8faf0c3c8b0" providerId="ADAL" clId="{C5C7DDAD-3DA8-4FFB-8BAE-AFDA47A99754}" dt="2024-07-10T15:20:16.839" v="2387" actId="478"/>
          <ac:cxnSpMkLst>
            <pc:docMk/>
            <pc:sldMk cId="811079171" sldId="262"/>
            <ac:cxnSpMk id="28" creationId="{CFA39BE2-7773-5DD3-6A4A-2785BF5F2F4C}"/>
          </ac:cxnSpMkLst>
        </pc:cxnChg>
        <pc:cxnChg chg="del mod">
          <ac:chgData name="Roxanne Cousins (staff)" userId="4388bfe6-e316-4db7-9424-a8faf0c3c8b0" providerId="ADAL" clId="{C5C7DDAD-3DA8-4FFB-8BAE-AFDA47A99754}" dt="2024-07-10T15:20:16.839" v="2387" actId="478"/>
          <ac:cxnSpMkLst>
            <pc:docMk/>
            <pc:sldMk cId="811079171" sldId="262"/>
            <ac:cxnSpMk id="187" creationId="{D611683B-B25A-B916-1F06-4F267977AA5F}"/>
          </ac:cxnSpMkLst>
        </pc:cxnChg>
        <pc:cxnChg chg="del mod">
          <ac:chgData name="Roxanne Cousins (staff)" userId="4388bfe6-e316-4db7-9424-a8faf0c3c8b0" providerId="ADAL" clId="{C5C7DDAD-3DA8-4FFB-8BAE-AFDA47A99754}" dt="2024-07-10T15:20:16.839" v="2387" actId="478"/>
          <ac:cxnSpMkLst>
            <pc:docMk/>
            <pc:sldMk cId="811079171" sldId="262"/>
            <ac:cxnSpMk id="327" creationId="{F335FFFE-4243-1A40-89EA-B66230B1BDFF}"/>
          </ac:cxnSpMkLst>
        </pc:cxnChg>
        <pc:cxnChg chg="del mod">
          <ac:chgData name="Roxanne Cousins (staff)" userId="4388bfe6-e316-4db7-9424-a8faf0c3c8b0" providerId="ADAL" clId="{C5C7DDAD-3DA8-4FFB-8BAE-AFDA47A99754}" dt="2024-07-10T15:20:16.839" v="2387" actId="478"/>
          <ac:cxnSpMkLst>
            <pc:docMk/>
            <pc:sldMk cId="811079171" sldId="262"/>
            <ac:cxnSpMk id="331" creationId="{2C1BD5EC-485D-B0D3-3A3F-9FE76E35E2BB}"/>
          </ac:cxnSpMkLst>
        </pc:cxnChg>
        <pc:cxnChg chg="del mod">
          <ac:chgData name="Roxanne Cousins (staff)" userId="4388bfe6-e316-4db7-9424-a8faf0c3c8b0" providerId="ADAL" clId="{C5C7DDAD-3DA8-4FFB-8BAE-AFDA47A99754}" dt="2024-07-10T15:20:16.839" v="2387" actId="478"/>
          <ac:cxnSpMkLst>
            <pc:docMk/>
            <pc:sldMk cId="811079171" sldId="262"/>
            <ac:cxnSpMk id="335" creationId="{4DA85F6B-EAFE-3E0F-194F-0611B94EE666}"/>
          </ac:cxnSpMkLst>
        </pc:cxnChg>
        <pc:cxnChg chg="del mod">
          <ac:chgData name="Roxanne Cousins (staff)" userId="4388bfe6-e316-4db7-9424-a8faf0c3c8b0" providerId="ADAL" clId="{C5C7DDAD-3DA8-4FFB-8BAE-AFDA47A99754}" dt="2024-07-10T15:20:16.839" v="2387" actId="478"/>
          <ac:cxnSpMkLst>
            <pc:docMk/>
            <pc:sldMk cId="811079171" sldId="262"/>
            <ac:cxnSpMk id="355" creationId="{EA7B97B9-0D99-0E01-26AE-4CBAB73E6EDB}"/>
          </ac:cxnSpMkLst>
        </pc:cxnChg>
        <pc:cxnChg chg="del mod">
          <ac:chgData name="Roxanne Cousins (staff)" userId="4388bfe6-e316-4db7-9424-a8faf0c3c8b0" providerId="ADAL" clId="{C5C7DDAD-3DA8-4FFB-8BAE-AFDA47A99754}" dt="2024-07-10T15:20:16.839" v="2387" actId="478"/>
          <ac:cxnSpMkLst>
            <pc:docMk/>
            <pc:sldMk cId="811079171" sldId="262"/>
            <ac:cxnSpMk id="370" creationId="{0C9F440C-BF9E-45B1-605A-D113720D3639}"/>
          </ac:cxnSpMkLst>
        </pc:cxnChg>
        <pc:cxnChg chg="del mod">
          <ac:chgData name="Roxanne Cousins (staff)" userId="4388bfe6-e316-4db7-9424-a8faf0c3c8b0" providerId="ADAL" clId="{C5C7DDAD-3DA8-4FFB-8BAE-AFDA47A99754}" dt="2024-07-10T15:20:16.839" v="2387" actId="478"/>
          <ac:cxnSpMkLst>
            <pc:docMk/>
            <pc:sldMk cId="811079171" sldId="262"/>
            <ac:cxnSpMk id="405" creationId="{9C7DC838-3167-BE22-44B2-50D9BFEB952D}"/>
          </ac:cxnSpMkLst>
        </pc:cxnChg>
        <pc:cxnChg chg="del">
          <ac:chgData name="Roxanne Cousins (staff)" userId="4388bfe6-e316-4db7-9424-a8faf0c3c8b0" providerId="ADAL" clId="{C5C7DDAD-3DA8-4FFB-8BAE-AFDA47A99754}" dt="2024-07-10T15:20:16.839" v="2387" actId="478"/>
          <ac:cxnSpMkLst>
            <pc:docMk/>
            <pc:sldMk cId="811079171" sldId="262"/>
            <ac:cxnSpMk id="462" creationId="{A3461F06-F0C8-4C0E-1342-03A5BB863934}"/>
          </ac:cxnSpMkLst>
        </pc:cxnChg>
        <pc:cxnChg chg="del mod">
          <ac:chgData name="Roxanne Cousins (staff)" userId="4388bfe6-e316-4db7-9424-a8faf0c3c8b0" providerId="ADAL" clId="{C5C7DDAD-3DA8-4FFB-8BAE-AFDA47A99754}" dt="2024-07-10T15:20:16.839" v="2387" actId="478"/>
          <ac:cxnSpMkLst>
            <pc:docMk/>
            <pc:sldMk cId="811079171" sldId="262"/>
            <ac:cxnSpMk id="479" creationId="{3BAEC8A8-FC97-911C-CE8F-5A64CEF79B1E}"/>
          </ac:cxnSpMkLst>
        </pc:cxnChg>
        <pc:cxnChg chg="del mod">
          <ac:chgData name="Roxanne Cousins (staff)" userId="4388bfe6-e316-4db7-9424-a8faf0c3c8b0" providerId="ADAL" clId="{C5C7DDAD-3DA8-4FFB-8BAE-AFDA47A99754}" dt="2024-07-10T15:20:16.839" v="2387" actId="478"/>
          <ac:cxnSpMkLst>
            <pc:docMk/>
            <pc:sldMk cId="811079171" sldId="262"/>
            <ac:cxnSpMk id="483" creationId="{4B6552B4-1A1E-9AEF-E993-017D90A3B2D0}"/>
          </ac:cxnSpMkLst>
        </pc:cxnChg>
        <pc:cxnChg chg="del mod">
          <ac:chgData name="Roxanne Cousins (staff)" userId="4388bfe6-e316-4db7-9424-a8faf0c3c8b0" providerId="ADAL" clId="{C5C7DDAD-3DA8-4FFB-8BAE-AFDA47A99754}" dt="2024-07-10T15:20:16.839" v="2387" actId="478"/>
          <ac:cxnSpMkLst>
            <pc:docMk/>
            <pc:sldMk cId="811079171" sldId="262"/>
            <ac:cxnSpMk id="501" creationId="{436641B2-88FD-745B-8605-2110F8603F65}"/>
          </ac:cxnSpMkLst>
        </pc:cxnChg>
        <pc:cxnChg chg="del mod">
          <ac:chgData name="Roxanne Cousins (staff)" userId="4388bfe6-e316-4db7-9424-a8faf0c3c8b0" providerId="ADAL" clId="{C5C7DDAD-3DA8-4FFB-8BAE-AFDA47A99754}" dt="2024-07-10T15:20:16.839" v="2387" actId="478"/>
          <ac:cxnSpMkLst>
            <pc:docMk/>
            <pc:sldMk cId="811079171" sldId="262"/>
            <ac:cxnSpMk id="508" creationId="{02687C7A-828D-9A78-6700-807E5036B017}"/>
          </ac:cxnSpMkLst>
        </pc:cxnChg>
        <pc:cxnChg chg="del mod">
          <ac:chgData name="Roxanne Cousins (staff)" userId="4388bfe6-e316-4db7-9424-a8faf0c3c8b0" providerId="ADAL" clId="{C5C7DDAD-3DA8-4FFB-8BAE-AFDA47A99754}" dt="2024-07-10T15:20:16.839" v="2387" actId="478"/>
          <ac:cxnSpMkLst>
            <pc:docMk/>
            <pc:sldMk cId="811079171" sldId="262"/>
            <ac:cxnSpMk id="516" creationId="{499A064C-771B-0DA3-2930-D5B4BA37646E}"/>
          </ac:cxnSpMkLst>
        </pc:cxnChg>
        <pc:cxnChg chg="del mod">
          <ac:chgData name="Roxanne Cousins (staff)" userId="4388bfe6-e316-4db7-9424-a8faf0c3c8b0" providerId="ADAL" clId="{C5C7DDAD-3DA8-4FFB-8BAE-AFDA47A99754}" dt="2024-07-10T15:20:16.839" v="2387" actId="478"/>
          <ac:cxnSpMkLst>
            <pc:docMk/>
            <pc:sldMk cId="811079171" sldId="262"/>
            <ac:cxnSpMk id="517" creationId="{0F4D44F4-08CE-C984-F611-D648C2F78B43}"/>
          </ac:cxnSpMkLst>
        </pc:cxnChg>
        <pc:cxnChg chg="del mod">
          <ac:chgData name="Roxanne Cousins (staff)" userId="4388bfe6-e316-4db7-9424-a8faf0c3c8b0" providerId="ADAL" clId="{C5C7DDAD-3DA8-4FFB-8BAE-AFDA47A99754}" dt="2024-07-10T15:20:16.839" v="2387" actId="478"/>
          <ac:cxnSpMkLst>
            <pc:docMk/>
            <pc:sldMk cId="811079171" sldId="262"/>
            <ac:cxnSpMk id="520" creationId="{681C72C6-E46D-5FD0-995A-0AD0D6C7774F}"/>
          </ac:cxnSpMkLst>
        </pc:cxnChg>
        <pc:cxnChg chg="del mod">
          <ac:chgData name="Roxanne Cousins (staff)" userId="4388bfe6-e316-4db7-9424-a8faf0c3c8b0" providerId="ADAL" clId="{C5C7DDAD-3DA8-4FFB-8BAE-AFDA47A99754}" dt="2024-07-10T15:20:16.839" v="2387" actId="478"/>
          <ac:cxnSpMkLst>
            <pc:docMk/>
            <pc:sldMk cId="811079171" sldId="262"/>
            <ac:cxnSpMk id="560" creationId="{0908A964-B805-CD7E-84D5-51D9D07AB2F0}"/>
          </ac:cxnSpMkLst>
        </pc:cxnChg>
        <pc:cxnChg chg="del mod">
          <ac:chgData name="Roxanne Cousins (staff)" userId="4388bfe6-e316-4db7-9424-a8faf0c3c8b0" providerId="ADAL" clId="{C5C7DDAD-3DA8-4FFB-8BAE-AFDA47A99754}" dt="2024-07-10T15:20:16.839" v="2387" actId="478"/>
          <ac:cxnSpMkLst>
            <pc:docMk/>
            <pc:sldMk cId="811079171" sldId="262"/>
            <ac:cxnSpMk id="562" creationId="{C0F6CC8E-0313-7CB9-F244-E67E973B4B9D}"/>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5:20:16.843" v="2388" actId="2056"/>
              <pc2:cmMkLst xmlns:pc2="http://schemas.microsoft.com/office/powerpoint/2019/9/main/command">
                <pc:docMk/>
                <pc:sldMk cId="811079171" sldId="262"/>
                <pc2:cmMk id="{22093C65-1F3F-44D2-A2BF-39719DAB15CF}"/>
              </pc2:cmMkLst>
            </pc226:cmChg>
          </p:ext>
        </pc:extLst>
      </pc:sldChg>
      <pc:sldChg chg="modSp add del">
        <pc:chgData name="Roxanne Cousins (staff)" userId="4388bfe6-e316-4db7-9424-a8faf0c3c8b0" providerId="ADAL" clId="{C5C7DDAD-3DA8-4FFB-8BAE-AFDA47A99754}" dt="2024-07-10T15:05:37.797" v="2095" actId="47"/>
        <pc:sldMkLst>
          <pc:docMk/>
          <pc:sldMk cId="1855159370" sldId="262"/>
        </pc:sldMkLst>
        <pc:spChg chg="mod">
          <ac:chgData name="Roxanne Cousins (staff)" userId="4388bfe6-e316-4db7-9424-a8faf0c3c8b0" providerId="ADAL" clId="{C5C7DDAD-3DA8-4FFB-8BAE-AFDA47A99754}" dt="2024-07-10T14:42:20.846" v="1776"/>
          <ac:spMkLst>
            <pc:docMk/>
            <pc:sldMk cId="1855159370" sldId="262"/>
            <ac:spMk id="3" creationId="{69121DF4-BE8C-573D-1910-AAAD12586054}"/>
          </ac:spMkLst>
        </pc:spChg>
        <pc:spChg chg="mod">
          <ac:chgData name="Roxanne Cousins (staff)" userId="4388bfe6-e316-4db7-9424-a8faf0c3c8b0" providerId="ADAL" clId="{C5C7DDAD-3DA8-4FFB-8BAE-AFDA47A99754}" dt="2024-07-10T14:42:20.846" v="1776"/>
          <ac:spMkLst>
            <pc:docMk/>
            <pc:sldMk cId="1855159370" sldId="262"/>
            <ac:spMk id="5" creationId="{465D7930-6367-9403-1356-0007B44EC557}"/>
          </ac:spMkLst>
        </pc:spChg>
        <pc:spChg chg="mod">
          <ac:chgData name="Roxanne Cousins (staff)" userId="4388bfe6-e316-4db7-9424-a8faf0c3c8b0" providerId="ADAL" clId="{C5C7DDAD-3DA8-4FFB-8BAE-AFDA47A99754}" dt="2024-07-10T14:42:20.846" v="1776"/>
          <ac:spMkLst>
            <pc:docMk/>
            <pc:sldMk cId="1855159370" sldId="262"/>
            <ac:spMk id="9" creationId="{BD96251D-248E-F038-C613-030120307EFE}"/>
          </ac:spMkLst>
        </pc:spChg>
        <pc:spChg chg="mod">
          <ac:chgData name="Roxanne Cousins (staff)" userId="4388bfe6-e316-4db7-9424-a8faf0c3c8b0" providerId="ADAL" clId="{C5C7DDAD-3DA8-4FFB-8BAE-AFDA47A99754}" dt="2024-07-10T14:42:20.846" v="1776"/>
          <ac:spMkLst>
            <pc:docMk/>
            <pc:sldMk cId="1855159370" sldId="262"/>
            <ac:spMk id="10" creationId="{D4768A23-1929-2CBC-1627-82D498A30B02}"/>
          </ac:spMkLst>
        </pc:spChg>
        <pc:spChg chg="mod">
          <ac:chgData name="Roxanne Cousins (staff)" userId="4388bfe6-e316-4db7-9424-a8faf0c3c8b0" providerId="ADAL" clId="{C5C7DDAD-3DA8-4FFB-8BAE-AFDA47A99754}" dt="2024-07-10T14:42:20.846" v="1776"/>
          <ac:spMkLst>
            <pc:docMk/>
            <pc:sldMk cId="1855159370" sldId="262"/>
            <ac:spMk id="12" creationId="{4BCE8D5C-151E-553D-51FD-2DAC0AE4103F}"/>
          </ac:spMkLst>
        </pc:spChg>
        <pc:spChg chg="mod">
          <ac:chgData name="Roxanne Cousins (staff)" userId="4388bfe6-e316-4db7-9424-a8faf0c3c8b0" providerId="ADAL" clId="{C5C7DDAD-3DA8-4FFB-8BAE-AFDA47A99754}" dt="2024-07-10T14:42:20.846" v="1776"/>
          <ac:spMkLst>
            <pc:docMk/>
            <pc:sldMk cId="1855159370" sldId="262"/>
            <ac:spMk id="14" creationId="{1A1F9D99-CBEC-46E8-1952-6BF9052ADAFC}"/>
          </ac:spMkLst>
        </pc:spChg>
        <pc:spChg chg="mod">
          <ac:chgData name="Roxanne Cousins (staff)" userId="4388bfe6-e316-4db7-9424-a8faf0c3c8b0" providerId="ADAL" clId="{C5C7DDAD-3DA8-4FFB-8BAE-AFDA47A99754}" dt="2024-07-10T14:42:20.846" v="1776"/>
          <ac:spMkLst>
            <pc:docMk/>
            <pc:sldMk cId="1855159370" sldId="262"/>
            <ac:spMk id="15" creationId="{0F911ED3-039E-70DD-E426-9997C2400606}"/>
          </ac:spMkLst>
        </pc:spChg>
        <pc:spChg chg="mod">
          <ac:chgData name="Roxanne Cousins (staff)" userId="4388bfe6-e316-4db7-9424-a8faf0c3c8b0" providerId="ADAL" clId="{C5C7DDAD-3DA8-4FFB-8BAE-AFDA47A99754}" dt="2024-07-10T14:42:20.846" v="1776"/>
          <ac:spMkLst>
            <pc:docMk/>
            <pc:sldMk cId="1855159370" sldId="262"/>
            <ac:spMk id="16" creationId="{6ED859DB-013B-33CC-B019-A50713E71DBF}"/>
          </ac:spMkLst>
        </pc:spChg>
        <pc:spChg chg="mod">
          <ac:chgData name="Roxanne Cousins (staff)" userId="4388bfe6-e316-4db7-9424-a8faf0c3c8b0" providerId="ADAL" clId="{C5C7DDAD-3DA8-4FFB-8BAE-AFDA47A99754}" dt="2024-07-10T14:42:20.846" v="1776"/>
          <ac:spMkLst>
            <pc:docMk/>
            <pc:sldMk cId="1855159370" sldId="262"/>
            <ac:spMk id="18" creationId="{C38A63D5-6B87-D556-DFF9-3E2609BA3C9B}"/>
          </ac:spMkLst>
        </pc:spChg>
        <pc:spChg chg="mod">
          <ac:chgData name="Roxanne Cousins (staff)" userId="4388bfe6-e316-4db7-9424-a8faf0c3c8b0" providerId="ADAL" clId="{C5C7DDAD-3DA8-4FFB-8BAE-AFDA47A99754}" dt="2024-07-10T14:42:20.846" v="1776"/>
          <ac:spMkLst>
            <pc:docMk/>
            <pc:sldMk cId="1855159370" sldId="262"/>
            <ac:spMk id="19" creationId="{7ABA32F5-B903-C34C-9B66-7A4070E6EF5C}"/>
          </ac:spMkLst>
        </pc:spChg>
        <pc:spChg chg="mod">
          <ac:chgData name="Roxanne Cousins (staff)" userId="4388bfe6-e316-4db7-9424-a8faf0c3c8b0" providerId="ADAL" clId="{C5C7DDAD-3DA8-4FFB-8BAE-AFDA47A99754}" dt="2024-07-10T14:42:20.846" v="1776"/>
          <ac:spMkLst>
            <pc:docMk/>
            <pc:sldMk cId="1855159370" sldId="262"/>
            <ac:spMk id="20" creationId="{A157D33B-C235-43F0-E1F3-C8C61FBE9127}"/>
          </ac:spMkLst>
        </pc:spChg>
        <pc:spChg chg="mod">
          <ac:chgData name="Roxanne Cousins (staff)" userId="4388bfe6-e316-4db7-9424-a8faf0c3c8b0" providerId="ADAL" clId="{C5C7DDAD-3DA8-4FFB-8BAE-AFDA47A99754}" dt="2024-07-10T14:42:20.846" v="1776"/>
          <ac:spMkLst>
            <pc:docMk/>
            <pc:sldMk cId="1855159370" sldId="262"/>
            <ac:spMk id="21" creationId="{BFC71063-4EFD-3654-CDF5-A43F78B87027}"/>
          </ac:spMkLst>
        </pc:spChg>
        <pc:spChg chg="mod">
          <ac:chgData name="Roxanne Cousins (staff)" userId="4388bfe6-e316-4db7-9424-a8faf0c3c8b0" providerId="ADAL" clId="{C5C7DDAD-3DA8-4FFB-8BAE-AFDA47A99754}" dt="2024-07-10T14:42:20.846" v="1776"/>
          <ac:spMkLst>
            <pc:docMk/>
            <pc:sldMk cId="1855159370" sldId="262"/>
            <ac:spMk id="543" creationId="{F1EAEED5-F738-5E9B-7B45-48144CD81B34}"/>
          </ac:spMkLst>
        </pc:spChg>
        <pc:spChg chg="mod">
          <ac:chgData name="Roxanne Cousins (staff)" userId="4388bfe6-e316-4db7-9424-a8faf0c3c8b0" providerId="ADAL" clId="{C5C7DDAD-3DA8-4FFB-8BAE-AFDA47A99754}" dt="2024-07-10T14:42:20.846" v="1776"/>
          <ac:spMkLst>
            <pc:docMk/>
            <pc:sldMk cId="1855159370" sldId="262"/>
            <ac:spMk id="572" creationId="{7E4D12CE-CA4B-77C3-7FA6-C314D1AC4B71}"/>
          </ac:spMkLst>
        </pc:spChg>
        <pc:spChg chg="mod">
          <ac:chgData name="Roxanne Cousins (staff)" userId="4388bfe6-e316-4db7-9424-a8faf0c3c8b0" providerId="ADAL" clId="{C5C7DDAD-3DA8-4FFB-8BAE-AFDA47A99754}" dt="2024-07-10T14:42:20.846" v="1776"/>
          <ac:spMkLst>
            <pc:docMk/>
            <pc:sldMk cId="1855159370" sldId="262"/>
            <ac:spMk id="579" creationId="{ECDD0768-8A54-1F30-C305-6D0D07763101}"/>
          </ac:spMkLst>
        </pc:spChg>
        <pc:spChg chg="mod">
          <ac:chgData name="Roxanne Cousins (staff)" userId="4388bfe6-e316-4db7-9424-a8faf0c3c8b0" providerId="ADAL" clId="{C5C7DDAD-3DA8-4FFB-8BAE-AFDA47A99754}" dt="2024-07-10T14:42:20.846" v="1776"/>
          <ac:spMkLst>
            <pc:docMk/>
            <pc:sldMk cId="1855159370" sldId="262"/>
            <ac:spMk id="582" creationId="{98C46A51-5FDB-E198-73FF-8ED28F9C57C2}"/>
          </ac:spMkLst>
        </pc:spChg>
        <pc:spChg chg="mod">
          <ac:chgData name="Roxanne Cousins (staff)" userId="4388bfe6-e316-4db7-9424-a8faf0c3c8b0" providerId="ADAL" clId="{C5C7DDAD-3DA8-4FFB-8BAE-AFDA47A99754}" dt="2024-07-10T14:42:20.846" v="1776"/>
          <ac:spMkLst>
            <pc:docMk/>
            <pc:sldMk cId="1855159370" sldId="262"/>
            <ac:spMk id="583" creationId="{5549D551-4515-A746-EB7B-FDC66C3D716F}"/>
          </ac:spMkLst>
        </pc:spChg>
        <pc:spChg chg="mod">
          <ac:chgData name="Roxanne Cousins (staff)" userId="4388bfe6-e316-4db7-9424-a8faf0c3c8b0" providerId="ADAL" clId="{C5C7DDAD-3DA8-4FFB-8BAE-AFDA47A99754}" dt="2024-07-10T14:42:20.846" v="1776"/>
          <ac:spMkLst>
            <pc:docMk/>
            <pc:sldMk cId="1855159370" sldId="262"/>
            <ac:spMk id="584" creationId="{EA124891-8B37-4A05-00C3-8E144C6DBA6A}"/>
          </ac:spMkLst>
        </pc:spChg>
        <pc:spChg chg="mod">
          <ac:chgData name="Roxanne Cousins (staff)" userId="4388bfe6-e316-4db7-9424-a8faf0c3c8b0" providerId="ADAL" clId="{C5C7DDAD-3DA8-4FFB-8BAE-AFDA47A99754}" dt="2024-07-10T14:42:20.846" v="1776"/>
          <ac:spMkLst>
            <pc:docMk/>
            <pc:sldMk cId="1855159370" sldId="262"/>
            <ac:spMk id="585" creationId="{4DDEE2F0-ADB2-0540-15E4-C5145477BE04}"/>
          </ac:spMkLst>
        </pc:spChg>
        <pc:spChg chg="mod">
          <ac:chgData name="Roxanne Cousins (staff)" userId="4388bfe6-e316-4db7-9424-a8faf0c3c8b0" providerId="ADAL" clId="{C5C7DDAD-3DA8-4FFB-8BAE-AFDA47A99754}" dt="2024-07-10T14:42:20.846" v="1776"/>
          <ac:spMkLst>
            <pc:docMk/>
            <pc:sldMk cId="1855159370" sldId="262"/>
            <ac:spMk id="586" creationId="{BD9C7894-D311-C197-C504-161AA335C08C}"/>
          </ac:spMkLst>
        </pc:spChg>
        <pc:spChg chg="mod">
          <ac:chgData name="Roxanne Cousins (staff)" userId="4388bfe6-e316-4db7-9424-a8faf0c3c8b0" providerId="ADAL" clId="{C5C7DDAD-3DA8-4FFB-8BAE-AFDA47A99754}" dt="2024-07-10T14:42:20.846" v="1776"/>
          <ac:spMkLst>
            <pc:docMk/>
            <pc:sldMk cId="1855159370" sldId="262"/>
            <ac:spMk id="587" creationId="{C5B0C2AE-F0D0-437D-E158-E3834BC92A36}"/>
          </ac:spMkLst>
        </pc:spChg>
        <pc:spChg chg="mod">
          <ac:chgData name="Roxanne Cousins (staff)" userId="4388bfe6-e316-4db7-9424-a8faf0c3c8b0" providerId="ADAL" clId="{C5C7DDAD-3DA8-4FFB-8BAE-AFDA47A99754}" dt="2024-07-10T14:42:20.846" v="1776"/>
          <ac:spMkLst>
            <pc:docMk/>
            <pc:sldMk cId="1855159370" sldId="262"/>
            <ac:spMk id="588" creationId="{8F883DF4-8DB4-AFBE-9687-FBBBEFC20155}"/>
          </ac:spMkLst>
        </pc:spChg>
        <pc:spChg chg="mod">
          <ac:chgData name="Roxanne Cousins (staff)" userId="4388bfe6-e316-4db7-9424-a8faf0c3c8b0" providerId="ADAL" clId="{C5C7DDAD-3DA8-4FFB-8BAE-AFDA47A99754}" dt="2024-07-10T14:42:20.846" v="1776"/>
          <ac:spMkLst>
            <pc:docMk/>
            <pc:sldMk cId="1855159370" sldId="262"/>
            <ac:spMk id="589" creationId="{75208A3A-B3F1-C996-18F2-D25E617DA797}"/>
          </ac:spMkLst>
        </pc:spChg>
        <pc:spChg chg="mod">
          <ac:chgData name="Roxanne Cousins (staff)" userId="4388bfe6-e316-4db7-9424-a8faf0c3c8b0" providerId="ADAL" clId="{C5C7DDAD-3DA8-4FFB-8BAE-AFDA47A99754}" dt="2024-07-10T14:42:20.846" v="1776"/>
          <ac:spMkLst>
            <pc:docMk/>
            <pc:sldMk cId="1855159370" sldId="262"/>
            <ac:spMk id="590" creationId="{5D76FFBB-3D60-CF24-389D-427A59D30F2C}"/>
          </ac:spMkLst>
        </pc:spChg>
        <pc:spChg chg="mod">
          <ac:chgData name="Roxanne Cousins (staff)" userId="4388bfe6-e316-4db7-9424-a8faf0c3c8b0" providerId="ADAL" clId="{C5C7DDAD-3DA8-4FFB-8BAE-AFDA47A99754}" dt="2024-07-10T14:42:20.846" v="1776"/>
          <ac:spMkLst>
            <pc:docMk/>
            <pc:sldMk cId="1855159370" sldId="262"/>
            <ac:spMk id="591" creationId="{819C558C-A615-87D1-6C56-7F6CFAF24889}"/>
          </ac:spMkLst>
        </pc:spChg>
        <pc:cxnChg chg="mod">
          <ac:chgData name="Roxanne Cousins (staff)" userId="4388bfe6-e316-4db7-9424-a8faf0c3c8b0" providerId="ADAL" clId="{C5C7DDAD-3DA8-4FFB-8BAE-AFDA47A99754}" dt="2024-07-10T14:42:20.846" v="1776"/>
          <ac:cxnSpMkLst>
            <pc:docMk/>
            <pc:sldMk cId="1855159370" sldId="262"/>
            <ac:cxnSpMk id="27" creationId="{B06421A2-C72E-55A6-3C91-769BAC70123A}"/>
          </ac:cxnSpMkLst>
        </pc:cxnChg>
        <pc:cxnChg chg="mod">
          <ac:chgData name="Roxanne Cousins (staff)" userId="4388bfe6-e316-4db7-9424-a8faf0c3c8b0" providerId="ADAL" clId="{C5C7DDAD-3DA8-4FFB-8BAE-AFDA47A99754}" dt="2024-07-10T14:42:20.846" v="1776"/>
          <ac:cxnSpMkLst>
            <pc:docMk/>
            <pc:sldMk cId="1855159370" sldId="262"/>
            <ac:cxnSpMk id="53" creationId="{9B062D38-56F5-0453-DE88-9C1629EEA072}"/>
          </ac:cxnSpMkLst>
        </pc:cxnChg>
        <pc:cxnChg chg="mod">
          <ac:chgData name="Roxanne Cousins (staff)" userId="4388bfe6-e316-4db7-9424-a8faf0c3c8b0" providerId="ADAL" clId="{C5C7DDAD-3DA8-4FFB-8BAE-AFDA47A99754}" dt="2024-07-10T14:42:20.846" v="1776"/>
          <ac:cxnSpMkLst>
            <pc:docMk/>
            <pc:sldMk cId="1855159370" sldId="262"/>
            <ac:cxnSpMk id="57" creationId="{24626845-3EF4-8603-E0F4-090B7C1F0632}"/>
          </ac:cxnSpMkLst>
        </pc:cxnChg>
        <pc:cxnChg chg="mod">
          <ac:chgData name="Roxanne Cousins (staff)" userId="4388bfe6-e316-4db7-9424-a8faf0c3c8b0" providerId="ADAL" clId="{C5C7DDAD-3DA8-4FFB-8BAE-AFDA47A99754}" dt="2024-07-10T14:42:20.846" v="1776"/>
          <ac:cxnSpMkLst>
            <pc:docMk/>
            <pc:sldMk cId="1855159370" sldId="262"/>
            <ac:cxnSpMk id="62" creationId="{9615DD9C-9B1E-548A-2145-A83F83C6FB86}"/>
          </ac:cxnSpMkLst>
        </pc:cxnChg>
        <pc:cxnChg chg="mod">
          <ac:chgData name="Roxanne Cousins (staff)" userId="4388bfe6-e316-4db7-9424-a8faf0c3c8b0" providerId="ADAL" clId="{C5C7DDAD-3DA8-4FFB-8BAE-AFDA47A99754}" dt="2024-07-10T14:42:20.846" v="1776"/>
          <ac:cxnSpMkLst>
            <pc:docMk/>
            <pc:sldMk cId="1855159370" sldId="262"/>
            <ac:cxnSpMk id="187" creationId="{D611683B-B25A-B916-1F06-4F267977AA5F}"/>
          </ac:cxnSpMkLst>
        </pc:cxnChg>
        <pc:cxnChg chg="mod">
          <ac:chgData name="Roxanne Cousins (staff)" userId="4388bfe6-e316-4db7-9424-a8faf0c3c8b0" providerId="ADAL" clId="{C5C7DDAD-3DA8-4FFB-8BAE-AFDA47A99754}" dt="2024-07-10T14:42:20.846" v="1776"/>
          <ac:cxnSpMkLst>
            <pc:docMk/>
            <pc:sldMk cId="1855159370" sldId="262"/>
            <ac:cxnSpMk id="240" creationId="{3DBEAF10-8F5A-7F0C-4D5A-FFB524D20B8C}"/>
          </ac:cxnSpMkLst>
        </pc:cxnChg>
        <pc:cxnChg chg="mod">
          <ac:chgData name="Roxanne Cousins (staff)" userId="4388bfe6-e316-4db7-9424-a8faf0c3c8b0" providerId="ADAL" clId="{C5C7DDAD-3DA8-4FFB-8BAE-AFDA47A99754}" dt="2024-07-10T14:42:20.846" v="1776"/>
          <ac:cxnSpMkLst>
            <pc:docMk/>
            <pc:sldMk cId="1855159370" sldId="262"/>
            <ac:cxnSpMk id="255" creationId="{9A1AA3ED-92DA-F3A0-245C-A7E2E7174AA9}"/>
          </ac:cxnSpMkLst>
        </pc:cxnChg>
        <pc:cxnChg chg="mod">
          <ac:chgData name="Roxanne Cousins (staff)" userId="4388bfe6-e316-4db7-9424-a8faf0c3c8b0" providerId="ADAL" clId="{C5C7DDAD-3DA8-4FFB-8BAE-AFDA47A99754}" dt="2024-07-10T14:42:20.846" v="1776"/>
          <ac:cxnSpMkLst>
            <pc:docMk/>
            <pc:sldMk cId="1855159370" sldId="262"/>
            <ac:cxnSpMk id="483" creationId="{4B6552B4-1A1E-9AEF-E993-017D90A3B2D0}"/>
          </ac:cxnSpMkLst>
        </pc:cxnChg>
        <pc:cxnChg chg="mod">
          <ac:chgData name="Roxanne Cousins (staff)" userId="4388bfe6-e316-4db7-9424-a8faf0c3c8b0" providerId="ADAL" clId="{C5C7DDAD-3DA8-4FFB-8BAE-AFDA47A99754}" dt="2024-07-10T14:42:20.846" v="1776"/>
          <ac:cxnSpMkLst>
            <pc:docMk/>
            <pc:sldMk cId="1855159370" sldId="262"/>
            <ac:cxnSpMk id="501" creationId="{436641B2-88FD-745B-8605-2110F8603F65}"/>
          </ac:cxnSpMkLst>
        </pc:cxnChg>
        <pc:cxnChg chg="mod">
          <ac:chgData name="Roxanne Cousins (staff)" userId="4388bfe6-e316-4db7-9424-a8faf0c3c8b0" providerId="ADAL" clId="{C5C7DDAD-3DA8-4FFB-8BAE-AFDA47A99754}" dt="2024-07-10T14:42:20.846" v="1776"/>
          <ac:cxnSpMkLst>
            <pc:docMk/>
            <pc:sldMk cId="1855159370" sldId="262"/>
            <ac:cxnSpMk id="505" creationId="{C6150013-4D4A-39D9-A747-936934A70DAE}"/>
          </ac:cxnSpMkLst>
        </pc:cxnChg>
        <pc:cxnChg chg="mod">
          <ac:chgData name="Roxanne Cousins (staff)" userId="4388bfe6-e316-4db7-9424-a8faf0c3c8b0" providerId="ADAL" clId="{C5C7DDAD-3DA8-4FFB-8BAE-AFDA47A99754}" dt="2024-07-10T14:42:20.846" v="1776"/>
          <ac:cxnSpMkLst>
            <pc:docMk/>
            <pc:sldMk cId="1855159370" sldId="262"/>
            <ac:cxnSpMk id="516" creationId="{499A064C-771B-0DA3-2930-D5B4BA37646E}"/>
          </ac:cxnSpMkLst>
        </pc:cxnChg>
        <pc:cxnChg chg="mod">
          <ac:chgData name="Roxanne Cousins (staff)" userId="4388bfe6-e316-4db7-9424-a8faf0c3c8b0" providerId="ADAL" clId="{C5C7DDAD-3DA8-4FFB-8BAE-AFDA47A99754}" dt="2024-07-10T14:42:20.846" v="1776"/>
          <ac:cxnSpMkLst>
            <pc:docMk/>
            <pc:sldMk cId="1855159370" sldId="262"/>
            <ac:cxnSpMk id="517" creationId="{0F4D44F4-08CE-C984-F611-D648C2F78B43}"/>
          </ac:cxnSpMkLst>
        </pc:cxnChg>
        <pc:cxnChg chg="mod">
          <ac:chgData name="Roxanne Cousins (staff)" userId="4388bfe6-e316-4db7-9424-a8faf0c3c8b0" providerId="ADAL" clId="{C5C7DDAD-3DA8-4FFB-8BAE-AFDA47A99754}" dt="2024-07-10T14:42:20.846" v="1776"/>
          <ac:cxnSpMkLst>
            <pc:docMk/>
            <pc:sldMk cId="1855159370" sldId="262"/>
            <ac:cxnSpMk id="520" creationId="{681C72C6-E46D-5FD0-995A-0AD0D6C7774F}"/>
          </ac:cxnSpMkLst>
        </pc:cxnChg>
        <pc:cxnChg chg="mod">
          <ac:chgData name="Roxanne Cousins (staff)" userId="4388bfe6-e316-4db7-9424-a8faf0c3c8b0" providerId="ADAL" clId="{C5C7DDAD-3DA8-4FFB-8BAE-AFDA47A99754}" dt="2024-07-10T14:42:20.846" v="1776"/>
          <ac:cxnSpMkLst>
            <pc:docMk/>
            <pc:sldMk cId="1855159370" sldId="262"/>
            <ac:cxnSpMk id="633" creationId="{FC01A876-1324-8B69-DA7A-A89C6CC267FB}"/>
          </ac:cxnSpMkLst>
        </pc:cxnChg>
      </pc:sldChg>
      <pc:sldChg chg="modSp add del">
        <pc:chgData name="Roxanne Cousins (staff)" userId="4388bfe6-e316-4db7-9424-a8faf0c3c8b0" providerId="ADAL" clId="{C5C7DDAD-3DA8-4FFB-8BAE-AFDA47A99754}" dt="2024-07-02T12:46:48.305" v="49"/>
        <pc:sldMkLst>
          <pc:docMk/>
          <pc:sldMk cId="1963793579" sldId="262"/>
        </pc:sldMkLst>
        <pc:spChg chg="mod">
          <ac:chgData name="Roxanne Cousins (staff)" userId="4388bfe6-e316-4db7-9424-a8faf0c3c8b0" providerId="ADAL" clId="{C5C7DDAD-3DA8-4FFB-8BAE-AFDA47A99754}" dt="2024-07-02T12:46:33.256" v="44" actId="27636"/>
          <ac:spMkLst>
            <pc:docMk/>
            <pc:sldMk cId="1963793579" sldId="262"/>
            <ac:spMk id="2" creationId="{3B21786A-68D9-DD98-D7C2-61B42651FE4C}"/>
          </ac:spMkLst>
        </pc:spChg>
      </pc:sldChg>
      <pc:sldChg chg="addSp delSp modSp add mod modCm">
        <pc:chgData name="Roxanne Cousins (staff)" userId="4388bfe6-e316-4db7-9424-a8faf0c3c8b0" providerId="ADAL" clId="{C5C7DDAD-3DA8-4FFB-8BAE-AFDA47A99754}" dt="2024-07-10T16:29:10.337" v="2895" actId="1076"/>
        <pc:sldMkLst>
          <pc:docMk/>
          <pc:sldMk cId="2023524708" sldId="262"/>
        </pc:sldMkLst>
        <pc:spChg chg="mod">
          <ac:chgData name="Roxanne Cousins (staff)" userId="4388bfe6-e316-4db7-9424-a8faf0c3c8b0" providerId="ADAL" clId="{C5C7DDAD-3DA8-4FFB-8BAE-AFDA47A99754}" dt="2024-07-10T16:28:29.757" v="2888" actId="2711"/>
          <ac:spMkLst>
            <pc:docMk/>
            <pc:sldMk cId="2023524708" sldId="262"/>
            <ac:spMk id="2" creationId="{85E84170-91D0-6442-7A28-B94B0043E328}"/>
          </ac:spMkLst>
        </pc:spChg>
        <pc:spChg chg="mod">
          <ac:chgData name="Roxanne Cousins (staff)" userId="4388bfe6-e316-4db7-9424-a8faf0c3c8b0" providerId="ADAL" clId="{C5C7DDAD-3DA8-4FFB-8BAE-AFDA47A99754}" dt="2024-07-10T16:28:29.757" v="2888" actId="2711"/>
          <ac:spMkLst>
            <pc:docMk/>
            <pc:sldMk cId="2023524708" sldId="262"/>
            <ac:spMk id="3" creationId="{E1856A7A-D4F7-3E0A-C2D9-7E6975B663F3}"/>
          </ac:spMkLst>
        </pc:spChg>
        <pc:spChg chg="del">
          <ac:chgData name="Roxanne Cousins (staff)" userId="4388bfe6-e316-4db7-9424-a8faf0c3c8b0" providerId="ADAL" clId="{C5C7DDAD-3DA8-4FFB-8BAE-AFDA47A99754}" dt="2024-07-10T15:20:57.851" v="2392" actId="478"/>
          <ac:spMkLst>
            <pc:docMk/>
            <pc:sldMk cId="2023524708" sldId="262"/>
            <ac:spMk id="4" creationId="{5066292B-7299-E7F6-73D3-32956102D36A}"/>
          </ac:spMkLst>
        </pc:spChg>
        <pc:spChg chg="add mod">
          <ac:chgData name="Roxanne Cousins (staff)" userId="4388bfe6-e316-4db7-9424-a8faf0c3c8b0" providerId="ADAL" clId="{C5C7DDAD-3DA8-4FFB-8BAE-AFDA47A99754}" dt="2024-07-10T16:28:29.757" v="2888" actId="2711"/>
          <ac:spMkLst>
            <pc:docMk/>
            <pc:sldMk cId="2023524708" sldId="262"/>
            <ac:spMk id="5" creationId="{44647DDD-E0FF-C4B0-E413-EC15F992F9A1}"/>
          </ac:spMkLst>
        </pc:spChg>
        <pc:spChg chg="del">
          <ac:chgData name="Roxanne Cousins (staff)" userId="4388bfe6-e316-4db7-9424-a8faf0c3c8b0" providerId="ADAL" clId="{C5C7DDAD-3DA8-4FFB-8BAE-AFDA47A99754}" dt="2024-07-10T15:20:57.851" v="2392" actId="478"/>
          <ac:spMkLst>
            <pc:docMk/>
            <pc:sldMk cId="2023524708" sldId="262"/>
            <ac:spMk id="6" creationId="{5B66DE0D-E3B8-BB8F-0B11-CE71BB9B97F4}"/>
          </ac:spMkLst>
        </pc:spChg>
        <pc:spChg chg="add mod">
          <ac:chgData name="Roxanne Cousins (staff)" userId="4388bfe6-e316-4db7-9424-a8faf0c3c8b0" providerId="ADAL" clId="{C5C7DDAD-3DA8-4FFB-8BAE-AFDA47A99754}" dt="2024-07-10T16:28:29.757" v="2888" actId="2711"/>
          <ac:spMkLst>
            <pc:docMk/>
            <pc:sldMk cId="2023524708" sldId="262"/>
            <ac:spMk id="7" creationId="{83EBA16B-BE0A-438E-20CB-013F9F0F658B}"/>
          </ac:spMkLst>
        </pc:spChg>
        <pc:spChg chg="del">
          <ac:chgData name="Roxanne Cousins (staff)" userId="4388bfe6-e316-4db7-9424-a8faf0c3c8b0" providerId="ADAL" clId="{C5C7DDAD-3DA8-4FFB-8BAE-AFDA47A99754}" dt="2024-07-10T15:20:57.851" v="2392" actId="478"/>
          <ac:spMkLst>
            <pc:docMk/>
            <pc:sldMk cId="2023524708" sldId="262"/>
            <ac:spMk id="8" creationId="{1C33D533-A03B-5C83-CE23-CE3EDF6207A7}"/>
          </ac:spMkLst>
        </pc:spChg>
        <pc:spChg chg="mod">
          <ac:chgData name="Roxanne Cousins (staff)" userId="4388bfe6-e316-4db7-9424-a8faf0c3c8b0" providerId="ADAL" clId="{C5C7DDAD-3DA8-4FFB-8BAE-AFDA47A99754}" dt="2024-07-10T16:28:59.998" v="2891" actId="1076"/>
          <ac:spMkLst>
            <pc:docMk/>
            <pc:sldMk cId="2023524708" sldId="262"/>
            <ac:spMk id="9" creationId="{BD96251D-248E-F038-C613-030120307EFE}"/>
          </ac:spMkLst>
        </pc:spChg>
        <pc:spChg chg="mod">
          <ac:chgData name="Roxanne Cousins (staff)" userId="4388bfe6-e316-4db7-9424-a8faf0c3c8b0" providerId="ADAL" clId="{C5C7DDAD-3DA8-4FFB-8BAE-AFDA47A99754}" dt="2024-07-10T16:28:43.561" v="2890" actId="1076"/>
          <ac:spMkLst>
            <pc:docMk/>
            <pc:sldMk cId="2023524708" sldId="262"/>
            <ac:spMk id="10" creationId="{D4768A23-1929-2CBC-1627-82D498A30B02}"/>
          </ac:spMkLst>
        </pc:spChg>
        <pc:spChg chg="mod">
          <ac:chgData name="Roxanne Cousins (staff)" userId="4388bfe6-e316-4db7-9424-a8faf0c3c8b0" providerId="ADAL" clId="{C5C7DDAD-3DA8-4FFB-8BAE-AFDA47A99754}" dt="2024-07-10T16:28:37.044" v="2889" actId="14100"/>
          <ac:spMkLst>
            <pc:docMk/>
            <pc:sldMk cId="2023524708" sldId="262"/>
            <ac:spMk id="12" creationId="{4BCE8D5C-151E-553D-51FD-2DAC0AE4103F}"/>
          </ac:spMkLst>
        </pc:spChg>
        <pc:spChg chg="del">
          <ac:chgData name="Roxanne Cousins (staff)" userId="4388bfe6-e316-4db7-9424-a8faf0c3c8b0" providerId="ADAL" clId="{C5C7DDAD-3DA8-4FFB-8BAE-AFDA47A99754}" dt="2024-07-10T15:20:57.851" v="2392" actId="478"/>
          <ac:spMkLst>
            <pc:docMk/>
            <pc:sldMk cId="2023524708" sldId="262"/>
            <ac:spMk id="17" creationId="{E6082A91-1D1A-3DA7-33DA-70407F657051}"/>
          </ac:spMkLst>
        </pc:spChg>
        <pc:spChg chg="mod">
          <ac:chgData name="Roxanne Cousins (staff)" userId="4388bfe6-e316-4db7-9424-a8faf0c3c8b0" providerId="ADAL" clId="{C5C7DDAD-3DA8-4FFB-8BAE-AFDA47A99754}" dt="2024-07-10T16:28:29.757" v="2888" actId="2711"/>
          <ac:spMkLst>
            <pc:docMk/>
            <pc:sldMk cId="2023524708" sldId="262"/>
            <ac:spMk id="18" creationId="{C38A63D5-6B87-D556-DFF9-3E2609BA3C9B}"/>
          </ac:spMkLst>
        </pc:spChg>
        <pc:spChg chg="mod">
          <ac:chgData name="Roxanne Cousins (staff)" userId="4388bfe6-e316-4db7-9424-a8faf0c3c8b0" providerId="ADAL" clId="{C5C7DDAD-3DA8-4FFB-8BAE-AFDA47A99754}" dt="2024-07-10T16:28:29.757" v="2888" actId="2711"/>
          <ac:spMkLst>
            <pc:docMk/>
            <pc:sldMk cId="2023524708" sldId="262"/>
            <ac:spMk id="19" creationId="{7ABA32F5-B903-C34C-9B66-7A4070E6EF5C}"/>
          </ac:spMkLst>
        </pc:spChg>
        <pc:spChg chg="del mod">
          <ac:chgData name="Roxanne Cousins (staff)" userId="4388bfe6-e316-4db7-9424-a8faf0c3c8b0" providerId="ADAL" clId="{C5C7DDAD-3DA8-4FFB-8BAE-AFDA47A99754}" dt="2024-07-10T16:16:45.950" v="2790" actId="478"/>
          <ac:spMkLst>
            <pc:docMk/>
            <pc:sldMk cId="2023524708" sldId="262"/>
            <ac:spMk id="20" creationId="{A157D33B-C235-43F0-E1F3-C8C61FBE9127}"/>
          </ac:spMkLst>
        </pc:spChg>
        <pc:spChg chg="mod">
          <ac:chgData name="Roxanne Cousins (staff)" userId="4388bfe6-e316-4db7-9424-a8faf0c3c8b0" providerId="ADAL" clId="{C5C7DDAD-3DA8-4FFB-8BAE-AFDA47A99754}" dt="2024-07-10T16:28:29.757" v="2888" actId="2711"/>
          <ac:spMkLst>
            <pc:docMk/>
            <pc:sldMk cId="2023524708" sldId="262"/>
            <ac:spMk id="33" creationId="{E943CA6A-A8EF-9F19-8335-EE86BEDD6713}"/>
          </ac:spMkLst>
        </pc:spChg>
        <pc:spChg chg="mod">
          <ac:chgData name="Roxanne Cousins (staff)" userId="4388bfe6-e316-4db7-9424-a8faf0c3c8b0" providerId="ADAL" clId="{C5C7DDAD-3DA8-4FFB-8BAE-AFDA47A99754}" dt="2024-07-10T16:28:29.757" v="2888" actId="2711"/>
          <ac:spMkLst>
            <pc:docMk/>
            <pc:sldMk cId="2023524708" sldId="262"/>
            <ac:spMk id="38" creationId="{19B846F4-52AC-D207-A782-D36C3588BB42}"/>
          </ac:spMkLst>
        </pc:spChg>
        <pc:spChg chg="mod">
          <ac:chgData name="Roxanne Cousins (staff)" userId="4388bfe6-e316-4db7-9424-a8faf0c3c8b0" providerId="ADAL" clId="{C5C7DDAD-3DA8-4FFB-8BAE-AFDA47A99754}" dt="2024-07-10T16:28:29.757" v="2888" actId="2711"/>
          <ac:spMkLst>
            <pc:docMk/>
            <pc:sldMk cId="2023524708" sldId="262"/>
            <ac:spMk id="39" creationId="{E9696A3D-73F3-BA8D-4651-B68685CFAEF4}"/>
          </ac:spMkLst>
        </pc:spChg>
        <pc:spChg chg="mod">
          <ac:chgData name="Roxanne Cousins (staff)" userId="4388bfe6-e316-4db7-9424-a8faf0c3c8b0" providerId="ADAL" clId="{C5C7DDAD-3DA8-4FFB-8BAE-AFDA47A99754}" dt="2024-07-10T16:28:29.757" v="2888" actId="2711"/>
          <ac:spMkLst>
            <pc:docMk/>
            <pc:sldMk cId="2023524708" sldId="262"/>
            <ac:spMk id="41" creationId="{7AB7B9C9-5366-A301-D5EF-5DF52DD065E6}"/>
          </ac:spMkLst>
        </pc:spChg>
        <pc:spChg chg="del">
          <ac:chgData name="Roxanne Cousins (staff)" userId="4388bfe6-e316-4db7-9424-a8faf0c3c8b0" providerId="ADAL" clId="{C5C7DDAD-3DA8-4FFB-8BAE-AFDA47A99754}" dt="2024-07-10T15:20:57.851" v="2392" actId="478"/>
          <ac:spMkLst>
            <pc:docMk/>
            <pc:sldMk cId="2023524708" sldId="262"/>
            <ac:spMk id="341" creationId="{6FB330D6-57EF-6F27-84EC-0B4C9581A2E5}"/>
          </ac:spMkLst>
        </pc:spChg>
        <pc:spChg chg="add mod">
          <ac:chgData name="Roxanne Cousins (staff)" userId="4388bfe6-e316-4db7-9424-a8faf0c3c8b0" providerId="ADAL" clId="{C5C7DDAD-3DA8-4FFB-8BAE-AFDA47A99754}" dt="2024-07-10T16:28:29.757" v="2888" actId="2711"/>
          <ac:spMkLst>
            <pc:docMk/>
            <pc:sldMk cId="2023524708" sldId="262"/>
            <ac:spMk id="460" creationId="{8FB8B422-A41D-49E8-7EF7-080E80D36AFD}"/>
          </ac:spMkLst>
        </pc:spChg>
        <pc:spChg chg="mod">
          <ac:chgData name="Roxanne Cousins (staff)" userId="4388bfe6-e316-4db7-9424-a8faf0c3c8b0" providerId="ADAL" clId="{C5C7DDAD-3DA8-4FFB-8BAE-AFDA47A99754}" dt="2024-07-10T16:28:59.998" v="2891" actId="1076"/>
          <ac:spMkLst>
            <pc:docMk/>
            <pc:sldMk cId="2023524708" sldId="262"/>
            <ac:spMk id="465" creationId="{80532BA5-D200-16B8-7AD3-5485EC906055}"/>
          </ac:spMkLst>
        </pc:spChg>
        <pc:spChg chg="del">
          <ac:chgData name="Roxanne Cousins (staff)" userId="4388bfe6-e316-4db7-9424-a8faf0c3c8b0" providerId="ADAL" clId="{C5C7DDAD-3DA8-4FFB-8BAE-AFDA47A99754}" dt="2024-07-10T15:20:57.851" v="2392" actId="478"/>
          <ac:spMkLst>
            <pc:docMk/>
            <pc:sldMk cId="2023524708" sldId="262"/>
            <ac:spMk id="471" creationId="{61E85D2E-4001-B7F6-C231-4089C4187DEB}"/>
          </ac:spMkLst>
        </pc:spChg>
        <pc:spChg chg="del">
          <ac:chgData name="Roxanne Cousins (staff)" userId="4388bfe6-e316-4db7-9424-a8faf0c3c8b0" providerId="ADAL" clId="{C5C7DDAD-3DA8-4FFB-8BAE-AFDA47A99754}" dt="2024-07-10T15:20:57.851" v="2392" actId="478"/>
          <ac:spMkLst>
            <pc:docMk/>
            <pc:sldMk cId="2023524708" sldId="262"/>
            <ac:spMk id="472" creationId="{28B3D0B6-087D-BD53-617A-EF2449907BB1}"/>
          </ac:spMkLst>
        </pc:spChg>
        <pc:spChg chg="del">
          <ac:chgData name="Roxanne Cousins (staff)" userId="4388bfe6-e316-4db7-9424-a8faf0c3c8b0" providerId="ADAL" clId="{C5C7DDAD-3DA8-4FFB-8BAE-AFDA47A99754}" dt="2024-07-10T15:20:57.851" v="2392" actId="478"/>
          <ac:spMkLst>
            <pc:docMk/>
            <pc:sldMk cId="2023524708" sldId="262"/>
            <ac:spMk id="473" creationId="{A05573E8-D998-43D0-8A53-EB204624ED26}"/>
          </ac:spMkLst>
        </pc:spChg>
        <pc:spChg chg="del">
          <ac:chgData name="Roxanne Cousins (staff)" userId="4388bfe6-e316-4db7-9424-a8faf0c3c8b0" providerId="ADAL" clId="{C5C7DDAD-3DA8-4FFB-8BAE-AFDA47A99754}" dt="2024-07-10T15:20:57.851" v="2392" actId="478"/>
          <ac:spMkLst>
            <pc:docMk/>
            <pc:sldMk cId="2023524708" sldId="262"/>
            <ac:spMk id="474" creationId="{375DE3C8-349B-6B5A-C4B3-79E9BDA99F5F}"/>
          </ac:spMkLst>
        </pc:spChg>
        <pc:spChg chg="del">
          <ac:chgData name="Roxanne Cousins (staff)" userId="4388bfe6-e316-4db7-9424-a8faf0c3c8b0" providerId="ADAL" clId="{C5C7DDAD-3DA8-4FFB-8BAE-AFDA47A99754}" dt="2024-07-10T15:20:57.851" v="2392" actId="478"/>
          <ac:spMkLst>
            <pc:docMk/>
            <pc:sldMk cId="2023524708" sldId="262"/>
            <ac:spMk id="475" creationId="{2F0F5191-DC16-3389-10C5-57FFC4B6E6DF}"/>
          </ac:spMkLst>
        </pc:spChg>
        <pc:spChg chg="del">
          <ac:chgData name="Roxanne Cousins (staff)" userId="4388bfe6-e316-4db7-9424-a8faf0c3c8b0" providerId="ADAL" clId="{C5C7DDAD-3DA8-4FFB-8BAE-AFDA47A99754}" dt="2024-07-10T15:20:57.851" v="2392" actId="478"/>
          <ac:spMkLst>
            <pc:docMk/>
            <pc:sldMk cId="2023524708" sldId="262"/>
            <ac:spMk id="476" creationId="{D90C2A1A-C8FE-1BF9-BAD7-976AA48BEA82}"/>
          </ac:spMkLst>
        </pc:spChg>
        <pc:spChg chg="del">
          <ac:chgData name="Roxanne Cousins (staff)" userId="4388bfe6-e316-4db7-9424-a8faf0c3c8b0" providerId="ADAL" clId="{C5C7DDAD-3DA8-4FFB-8BAE-AFDA47A99754}" dt="2024-07-10T15:20:57.851" v="2392" actId="478"/>
          <ac:spMkLst>
            <pc:docMk/>
            <pc:sldMk cId="2023524708" sldId="262"/>
            <ac:spMk id="477" creationId="{81E45633-ACE2-EEE6-E80F-7EF68481EDA9}"/>
          </ac:spMkLst>
        </pc:spChg>
        <pc:spChg chg="add mod">
          <ac:chgData name="Roxanne Cousins (staff)" userId="4388bfe6-e316-4db7-9424-a8faf0c3c8b0" providerId="ADAL" clId="{C5C7DDAD-3DA8-4FFB-8BAE-AFDA47A99754}" dt="2024-07-10T16:28:59.998" v="2891" actId="1076"/>
          <ac:spMkLst>
            <pc:docMk/>
            <pc:sldMk cId="2023524708" sldId="262"/>
            <ac:spMk id="492" creationId="{E478F0D2-6DE7-ACDC-F76A-9EEB050CCBDB}"/>
          </ac:spMkLst>
        </pc:spChg>
        <pc:spChg chg="add mod">
          <ac:chgData name="Roxanne Cousins (staff)" userId="4388bfe6-e316-4db7-9424-a8faf0c3c8b0" providerId="ADAL" clId="{C5C7DDAD-3DA8-4FFB-8BAE-AFDA47A99754}" dt="2024-07-10T16:29:05.457" v="2893" actId="1076"/>
          <ac:spMkLst>
            <pc:docMk/>
            <pc:sldMk cId="2023524708" sldId="262"/>
            <ac:spMk id="493" creationId="{539AA61C-D195-6F05-7FBC-E277DCE9AB68}"/>
          </ac:spMkLst>
        </pc:spChg>
        <pc:spChg chg="add mod">
          <ac:chgData name="Roxanne Cousins (staff)" userId="4388bfe6-e316-4db7-9424-a8faf0c3c8b0" providerId="ADAL" clId="{C5C7DDAD-3DA8-4FFB-8BAE-AFDA47A99754}" dt="2024-07-10T16:28:29.757" v="2888" actId="2711"/>
          <ac:spMkLst>
            <pc:docMk/>
            <pc:sldMk cId="2023524708" sldId="262"/>
            <ac:spMk id="494" creationId="{4C5B8971-96BF-FE78-7CA4-89E799DB8D90}"/>
          </ac:spMkLst>
        </pc:spChg>
        <pc:spChg chg="add mod">
          <ac:chgData name="Roxanne Cousins (staff)" userId="4388bfe6-e316-4db7-9424-a8faf0c3c8b0" providerId="ADAL" clId="{C5C7DDAD-3DA8-4FFB-8BAE-AFDA47A99754}" dt="2024-07-10T16:28:29.757" v="2888" actId="2711"/>
          <ac:spMkLst>
            <pc:docMk/>
            <pc:sldMk cId="2023524708" sldId="262"/>
            <ac:spMk id="495" creationId="{9B133285-9979-0025-CA41-440CDC99ED9F}"/>
          </ac:spMkLst>
        </pc:spChg>
        <pc:spChg chg="add mod">
          <ac:chgData name="Roxanne Cousins (staff)" userId="4388bfe6-e316-4db7-9424-a8faf0c3c8b0" providerId="ADAL" clId="{C5C7DDAD-3DA8-4FFB-8BAE-AFDA47A99754}" dt="2024-07-10T16:28:29.757" v="2888" actId="2711"/>
          <ac:spMkLst>
            <pc:docMk/>
            <pc:sldMk cId="2023524708" sldId="262"/>
            <ac:spMk id="496" creationId="{1E181891-F6E1-3E31-33FD-84FAA304444E}"/>
          </ac:spMkLst>
        </pc:spChg>
        <pc:spChg chg="add mod">
          <ac:chgData name="Roxanne Cousins (staff)" userId="4388bfe6-e316-4db7-9424-a8faf0c3c8b0" providerId="ADAL" clId="{C5C7DDAD-3DA8-4FFB-8BAE-AFDA47A99754}" dt="2024-07-10T16:28:29.757" v="2888" actId="2711"/>
          <ac:spMkLst>
            <pc:docMk/>
            <pc:sldMk cId="2023524708" sldId="262"/>
            <ac:spMk id="497" creationId="{FAAED2A3-A351-2E47-E2FB-127C6C26A3DE}"/>
          </ac:spMkLst>
        </pc:spChg>
        <pc:spChg chg="add mod">
          <ac:chgData name="Roxanne Cousins (staff)" userId="4388bfe6-e316-4db7-9424-a8faf0c3c8b0" providerId="ADAL" clId="{C5C7DDAD-3DA8-4FFB-8BAE-AFDA47A99754}" dt="2024-07-10T16:28:29.757" v="2888" actId="2711"/>
          <ac:spMkLst>
            <pc:docMk/>
            <pc:sldMk cId="2023524708" sldId="262"/>
            <ac:spMk id="498" creationId="{AFEC14F5-604D-41C8-B59A-E31BA496A2CD}"/>
          </ac:spMkLst>
        </pc:spChg>
        <pc:spChg chg="add mod">
          <ac:chgData name="Roxanne Cousins (staff)" userId="4388bfe6-e316-4db7-9424-a8faf0c3c8b0" providerId="ADAL" clId="{C5C7DDAD-3DA8-4FFB-8BAE-AFDA47A99754}" dt="2024-07-10T16:29:10.337" v="2895" actId="1076"/>
          <ac:spMkLst>
            <pc:docMk/>
            <pc:sldMk cId="2023524708" sldId="262"/>
            <ac:spMk id="504" creationId="{A2A4EDFE-52E1-D2D5-679C-1C43792D58BC}"/>
          </ac:spMkLst>
        </pc:spChg>
        <pc:spChg chg="del">
          <ac:chgData name="Roxanne Cousins (staff)" userId="4388bfe6-e316-4db7-9424-a8faf0c3c8b0" providerId="ADAL" clId="{C5C7DDAD-3DA8-4FFB-8BAE-AFDA47A99754}" dt="2024-07-10T15:20:57.851" v="2392" actId="478"/>
          <ac:spMkLst>
            <pc:docMk/>
            <pc:sldMk cId="2023524708" sldId="262"/>
            <ac:spMk id="558" creationId="{D2703BD2-8F8F-C1F6-5F4E-EF87465F35F1}"/>
          </ac:spMkLst>
        </pc:spChg>
        <pc:cxnChg chg="del mod">
          <ac:chgData name="Roxanne Cousins (staff)" userId="4388bfe6-e316-4db7-9424-a8faf0c3c8b0" providerId="ADAL" clId="{C5C7DDAD-3DA8-4FFB-8BAE-AFDA47A99754}" dt="2024-07-10T15:20:57.851" v="2392" actId="478"/>
          <ac:cxnSpMkLst>
            <pc:docMk/>
            <pc:sldMk cId="2023524708" sldId="262"/>
            <ac:cxnSpMk id="13" creationId="{E25E5078-99EB-309F-0038-A1A00C5795BB}"/>
          </ac:cxnSpMkLst>
        </pc:cxnChg>
        <pc:cxnChg chg="add del mod">
          <ac:chgData name="Roxanne Cousins (staff)" userId="4388bfe6-e316-4db7-9424-a8faf0c3c8b0" providerId="ADAL" clId="{C5C7DDAD-3DA8-4FFB-8BAE-AFDA47A99754}" dt="2024-07-10T16:09:34.628" v="2504" actId="478"/>
          <ac:cxnSpMkLst>
            <pc:docMk/>
            <pc:sldMk cId="2023524708" sldId="262"/>
            <ac:cxnSpMk id="14" creationId="{8967E53E-8AA1-3C04-654F-F4D561FFCCEC}"/>
          </ac:cxnSpMkLst>
        </pc:cxnChg>
        <pc:cxnChg chg="add mod">
          <ac:chgData name="Roxanne Cousins (staff)" userId="4388bfe6-e316-4db7-9424-a8faf0c3c8b0" providerId="ADAL" clId="{C5C7DDAD-3DA8-4FFB-8BAE-AFDA47A99754}" dt="2024-07-10T16:28:59.998" v="2891" actId="1076"/>
          <ac:cxnSpMkLst>
            <pc:docMk/>
            <pc:sldMk cId="2023524708" sldId="262"/>
            <ac:cxnSpMk id="21" creationId="{2B3B5DED-953B-2E88-FB84-68063625E7B3}"/>
          </ac:cxnSpMkLst>
        </pc:cxnChg>
        <pc:cxnChg chg="del mod">
          <ac:chgData name="Roxanne Cousins (staff)" userId="4388bfe6-e316-4db7-9424-a8faf0c3c8b0" providerId="ADAL" clId="{C5C7DDAD-3DA8-4FFB-8BAE-AFDA47A99754}" dt="2024-07-10T15:20:57.851" v="2392" actId="478"/>
          <ac:cxnSpMkLst>
            <pc:docMk/>
            <pc:sldMk cId="2023524708" sldId="262"/>
            <ac:cxnSpMk id="25" creationId="{E60D8E81-6A18-41C2-4080-333464B343ED}"/>
          </ac:cxnSpMkLst>
        </pc:cxnChg>
        <pc:cxnChg chg="add del mod">
          <ac:chgData name="Roxanne Cousins (staff)" userId="4388bfe6-e316-4db7-9424-a8faf0c3c8b0" providerId="ADAL" clId="{C5C7DDAD-3DA8-4FFB-8BAE-AFDA47A99754}" dt="2024-07-10T16:09:33.499" v="2503" actId="478"/>
          <ac:cxnSpMkLst>
            <pc:docMk/>
            <pc:sldMk cId="2023524708" sldId="262"/>
            <ac:cxnSpMk id="26" creationId="{2EBE1E32-9D5D-FBC5-48BD-E991332F7B79}"/>
          </ac:cxnSpMkLst>
        </pc:cxnChg>
        <pc:cxnChg chg="del mod">
          <ac:chgData name="Roxanne Cousins (staff)" userId="4388bfe6-e316-4db7-9424-a8faf0c3c8b0" providerId="ADAL" clId="{C5C7DDAD-3DA8-4FFB-8BAE-AFDA47A99754}" dt="2024-07-10T15:20:57.851" v="2392" actId="478"/>
          <ac:cxnSpMkLst>
            <pc:docMk/>
            <pc:sldMk cId="2023524708" sldId="262"/>
            <ac:cxnSpMk id="28" creationId="{CFA39BE2-7773-5DD3-6A4A-2785BF5F2F4C}"/>
          </ac:cxnSpMkLst>
        </pc:cxnChg>
        <pc:cxnChg chg="add mod">
          <ac:chgData name="Roxanne Cousins (staff)" userId="4388bfe6-e316-4db7-9424-a8faf0c3c8b0" providerId="ADAL" clId="{C5C7DDAD-3DA8-4FFB-8BAE-AFDA47A99754}" dt="2024-07-10T16:28:43.561" v="2890" actId="1076"/>
          <ac:cxnSpMkLst>
            <pc:docMk/>
            <pc:sldMk cId="2023524708" sldId="262"/>
            <ac:cxnSpMk id="31" creationId="{50F30C78-D53B-C458-E7A1-7DBC9A2ED7C4}"/>
          </ac:cxnSpMkLst>
        </pc:cxnChg>
        <pc:cxnChg chg="add mod">
          <ac:chgData name="Roxanne Cousins (staff)" userId="4388bfe6-e316-4db7-9424-a8faf0c3c8b0" providerId="ADAL" clId="{C5C7DDAD-3DA8-4FFB-8BAE-AFDA47A99754}" dt="2024-07-10T16:01:39.731" v="2443" actId="1036"/>
          <ac:cxnSpMkLst>
            <pc:docMk/>
            <pc:sldMk cId="2023524708" sldId="262"/>
            <ac:cxnSpMk id="35" creationId="{FF1309D0-EC57-2E0A-4F07-0124802FD2F8}"/>
          </ac:cxnSpMkLst>
        </pc:cxnChg>
        <pc:cxnChg chg="add mod">
          <ac:chgData name="Roxanne Cousins (staff)" userId="4388bfe6-e316-4db7-9424-a8faf0c3c8b0" providerId="ADAL" clId="{C5C7DDAD-3DA8-4FFB-8BAE-AFDA47A99754}" dt="2024-07-10T16:16:04.609" v="2771" actId="1076"/>
          <ac:cxnSpMkLst>
            <pc:docMk/>
            <pc:sldMk cId="2023524708" sldId="262"/>
            <ac:cxnSpMk id="42" creationId="{57400596-3C6C-D209-4413-584BD2F0E355}"/>
          </ac:cxnSpMkLst>
        </pc:cxnChg>
        <pc:cxnChg chg="add mod">
          <ac:chgData name="Roxanne Cousins (staff)" userId="4388bfe6-e316-4db7-9424-a8faf0c3c8b0" providerId="ADAL" clId="{C5C7DDAD-3DA8-4FFB-8BAE-AFDA47A99754}" dt="2024-07-10T16:16:04.609" v="2771" actId="1076"/>
          <ac:cxnSpMkLst>
            <pc:docMk/>
            <pc:sldMk cId="2023524708" sldId="262"/>
            <ac:cxnSpMk id="45" creationId="{8209B431-1887-0963-3FC8-350EB0FF55CF}"/>
          </ac:cxnSpMkLst>
        </pc:cxnChg>
        <pc:cxnChg chg="del mod">
          <ac:chgData name="Roxanne Cousins (staff)" userId="4388bfe6-e316-4db7-9424-a8faf0c3c8b0" providerId="ADAL" clId="{C5C7DDAD-3DA8-4FFB-8BAE-AFDA47A99754}" dt="2024-07-10T15:20:57.851" v="2392" actId="478"/>
          <ac:cxnSpMkLst>
            <pc:docMk/>
            <pc:sldMk cId="2023524708" sldId="262"/>
            <ac:cxnSpMk id="46" creationId="{C90FB450-E0CD-5357-9E25-127F57C56B63}"/>
          </ac:cxnSpMkLst>
        </pc:cxnChg>
        <pc:cxnChg chg="del mod">
          <ac:chgData name="Roxanne Cousins (staff)" userId="4388bfe6-e316-4db7-9424-a8faf0c3c8b0" providerId="ADAL" clId="{C5C7DDAD-3DA8-4FFB-8BAE-AFDA47A99754}" dt="2024-07-10T15:20:57.851" v="2392" actId="478"/>
          <ac:cxnSpMkLst>
            <pc:docMk/>
            <pc:sldMk cId="2023524708" sldId="262"/>
            <ac:cxnSpMk id="49" creationId="{8A9F67C1-365F-1881-845E-D6D59FADE292}"/>
          </ac:cxnSpMkLst>
        </pc:cxnChg>
        <pc:cxnChg chg="add mod">
          <ac:chgData name="Roxanne Cousins (staff)" userId="4388bfe6-e316-4db7-9424-a8faf0c3c8b0" providerId="ADAL" clId="{C5C7DDAD-3DA8-4FFB-8BAE-AFDA47A99754}" dt="2024-07-10T16:16:04.609" v="2771" actId="1076"/>
          <ac:cxnSpMkLst>
            <pc:docMk/>
            <pc:sldMk cId="2023524708" sldId="262"/>
            <ac:cxnSpMk id="50" creationId="{B54A4340-5019-A7FB-70BD-94145BC47720}"/>
          </ac:cxnSpMkLst>
        </pc:cxnChg>
        <pc:cxnChg chg="del mod">
          <ac:chgData name="Roxanne Cousins (staff)" userId="4388bfe6-e316-4db7-9424-a8faf0c3c8b0" providerId="ADAL" clId="{C5C7DDAD-3DA8-4FFB-8BAE-AFDA47A99754}" dt="2024-07-10T15:20:57.851" v="2392" actId="478"/>
          <ac:cxnSpMkLst>
            <pc:docMk/>
            <pc:sldMk cId="2023524708" sldId="262"/>
            <ac:cxnSpMk id="51" creationId="{96226E9C-361F-A13D-D458-C57146A0E804}"/>
          </ac:cxnSpMkLst>
        </pc:cxnChg>
        <pc:cxnChg chg="del mod">
          <ac:chgData name="Roxanne Cousins (staff)" userId="4388bfe6-e316-4db7-9424-a8faf0c3c8b0" providerId="ADAL" clId="{C5C7DDAD-3DA8-4FFB-8BAE-AFDA47A99754}" dt="2024-07-10T15:20:57.851" v="2392" actId="478"/>
          <ac:cxnSpMkLst>
            <pc:docMk/>
            <pc:sldMk cId="2023524708" sldId="262"/>
            <ac:cxnSpMk id="54" creationId="{AA4C5791-DC52-0DAC-D4AB-97AB0A645625}"/>
          </ac:cxnSpMkLst>
        </pc:cxnChg>
        <pc:cxnChg chg="add mod">
          <ac:chgData name="Roxanne Cousins (staff)" userId="4388bfe6-e316-4db7-9424-a8faf0c3c8b0" providerId="ADAL" clId="{C5C7DDAD-3DA8-4FFB-8BAE-AFDA47A99754}" dt="2024-07-10T16:02:37.519" v="2458" actId="1076"/>
          <ac:cxnSpMkLst>
            <pc:docMk/>
            <pc:sldMk cId="2023524708" sldId="262"/>
            <ac:cxnSpMk id="55" creationId="{7734AF75-1466-B4D2-CF66-1C5F56F42244}"/>
          </ac:cxnSpMkLst>
        </pc:cxnChg>
        <pc:cxnChg chg="del mod">
          <ac:chgData name="Roxanne Cousins (staff)" userId="4388bfe6-e316-4db7-9424-a8faf0c3c8b0" providerId="ADAL" clId="{C5C7DDAD-3DA8-4FFB-8BAE-AFDA47A99754}" dt="2024-07-10T15:20:57.851" v="2392" actId="478"/>
          <ac:cxnSpMkLst>
            <pc:docMk/>
            <pc:sldMk cId="2023524708" sldId="262"/>
            <ac:cxnSpMk id="58" creationId="{CDAD1DC3-2EEB-EA15-AB39-72BD70606BF8}"/>
          </ac:cxnSpMkLst>
        </pc:cxnChg>
        <pc:cxnChg chg="del mod">
          <ac:chgData name="Roxanne Cousins (staff)" userId="4388bfe6-e316-4db7-9424-a8faf0c3c8b0" providerId="ADAL" clId="{C5C7DDAD-3DA8-4FFB-8BAE-AFDA47A99754}" dt="2024-07-10T15:20:57.851" v="2392" actId="478"/>
          <ac:cxnSpMkLst>
            <pc:docMk/>
            <pc:sldMk cId="2023524708" sldId="262"/>
            <ac:cxnSpMk id="60" creationId="{AC7A9E9B-3B41-01F2-4D5A-A8EFD6EB1891}"/>
          </ac:cxnSpMkLst>
        </pc:cxnChg>
        <pc:cxnChg chg="add del mod">
          <ac:chgData name="Roxanne Cousins (staff)" userId="4388bfe6-e316-4db7-9424-a8faf0c3c8b0" providerId="ADAL" clId="{C5C7DDAD-3DA8-4FFB-8BAE-AFDA47A99754}" dt="2024-07-10T16:03:00.470" v="2468" actId="478"/>
          <ac:cxnSpMkLst>
            <pc:docMk/>
            <pc:sldMk cId="2023524708" sldId="262"/>
            <ac:cxnSpMk id="61" creationId="{3024942B-9686-32EA-ECF4-CCE9D2F827D2}"/>
          </ac:cxnSpMkLst>
        </pc:cxnChg>
        <pc:cxnChg chg="del mod">
          <ac:chgData name="Roxanne Cousins (staff)" userId="4388bfe6-e316-4db7-9424-a8faf0c3c8b0" providerId="ADAL" clId="{C5C7DDAD-3DA8-4FFB-8BAE-AFDA47A99754}" dt="2024-07-10T15:20:57.851" v="2392" actId="478"/>
          <ac:cxnSpMkLst>
            <pc:docMk/>
            <pc:sldMk cId="2023524708" sldId="262"/>
            <ac:cxnSpMk id="355" creationId="{EA7B97B9-0D99-0E01-26AE-4CBAB73E6EDB}"/>
          </ac:cxnSpMkLst>
        </pc:cxnChg>
        <pc:cxnChg chg="del mod">
          <ac:chgData name="Roxanne Cousins (staff)" userId="4388bfe6-e316-4db7-9424-a8faf0c3c8b0" providerId="ADAL" clId="{C5C7DDAD-3DA8-4FFB-8BAE-AFDA47A99754}" dt="2024-07-10T15:20:57.851" v="2392" actId="478"/>
          <ac:cxnSpMkLst>
            <pc:docMk/>
            <pc:sldMk cId="2023524708" sldId="262"/>
            <ac:cxnSpMk id="370" creationId="{0C9F440C-BF9E-45B1-605A-D113720D3639}"/>
          </ac:cxnSpMkLst>
        </pc:cxnChg>
        <pc:cxnChg chg="del mod">
          <ac:chgData name="Roxanne Cousins (staff)" userId="4388bfe6-e316-4db7-9424-a8faf0c3c8b0" providerId="ADAL" clId="{C5C7DDAD-3DA8-4FFB-8BAE-AFDA47A99754}" dt="2024-07-10T15:20:57.851" v="2392" actId="478"/>
          <ac:cxnSpMkLst>
            <pc:docMk/>
            <pc:sldMk cId="2023524708" sldId="262"/>
            <ac:cxnSpMk id="405" creationId="{9C7DC838-3167-BE22-44B2-50D9BFEB952D}"/>
          </ac:cxnSpMkLst>
        </pc:cxnChg>
        <pc:cxnChg chg="del mod">
          <ac:chgData name="Roxanne Cousins (staff)" userId="4388bfe6-e316-4db7-9424-a8faf0c3c8b0" providerId="ADAL" clId="{C5C7DDAD-3DA8-4FFB-8BAE-AFDA47A99754}" dt="2024-07-10T15:20:57.851" v="2392" actId="478"/>
          <ac:cxnSpMkLst>
            <pc:docMk/>
            <pc:sldMk cId="2023524708" sldId="262"/>
            <ac:cxnSpMk id="449" creationId="{B040903B-FF4A-390C-AB8E-F82A94EFDE32}"/>
          </ac:cxnSpMkLst>
        </pc:cxnChg>
        <pc:cxnChg chg="add del mod">
          <ac:chgData name="Roxanne Cousins (staff)" userId="4388bfe6-e316-4db7-9424-a8faf0c3c8b0" providerId="ADAL" clId="{C5C7DDAD-3DA8-4FFB-8BAE-AFDA47A99754}" dt="2024-07-10T16:03:10.933" v="2473" actId="478"/>
          <ac:cxnSpMkLst>
            <pc:docMk/>
            <pc:sldMk cId="2023524708" sldId="262"/>
            <ac:cxnSpMk id="451" creationId="{5F10EA68-1F85-15EC-365E-52B37BF2CD9C}"/>
          </ac:cxnSpMkLst>
        </pc:cxnChg>
        <pc:cxnChg chg="add mod">
          <ac:chgData name="Roxanne Cousins (staff)" userId="4388bfe6-e316-4db7-9424-a8faf0c3c8b0" providerId="ADAL" clId="{C5C7DDAD-3DA8-4FFB-8BAE-AFDA47A99754}" dt="2024-07-10T16:03:17.742" v="2477" actId="14100"/>
          <ac:cxnSpMkLst>
            <pc:docMk/>
            <pc:sldMk cId="2023524708" sldId="262"/>
            <ac:cxnSpMk id="454" creationId="{AA9BFB6A-A85F-AD7D-5D70-8C1C01A3A160}"/>
          </ac:cxnSpMkLst>
        </pc:cxnChg>
        <pc:cxnChg chg="add mod">
          <ac:chgData name="Roxanne Cousins (staff)" userId="4388bfe6-e316-4db7-9424-a8faf0c3c8b0" providerId="ADAL" clId="{C5C7DDAD-3DA8-4FFB-8BAE-AFDA47A99754}" dt="2024-07-10T16:03:28.559" v="2481" actId="14100"/>
          <ac:cxnSpMkLst>
            <pc:docMk/>
            <pc:sldMk cId="2023524708" sldId="262"/>
            <ac:cxnSpMk id="457" creationId="{7031D60E-3354-907A-FF36-A74CD6ED8D89}"/>
          </ac:cxnSpMkLst>
        </pc:cxnChg>
        <pc:cxnChg chg="add del mod">
          <ac:chgData name="Roxanne Cousins (staff)" userId="4388bfe6-e316-4db7-9424-a8faf0c3c8b0" providerId="ADAL" clId="{C5C7DDAD-3DA8-4FFB-8BAE-AFDA47A99754}" dt="2024-07-10T16:04:14.269" v="2492" actId="478"/>
          <ac:cxnSpMkLst>
            <pc:docMk/>
            <pc:sldMk cId="2023524708" sldId="262"/>
            <ac:cxnSpMk id="461" creationId="{8C1C0D09-F13F-F08C-D4CD-E99C654DD010}"/>
          </ac:cxnSpMkLst>
        </pc:cxnChg>
        <pc:cxnChg chg="del mod">
          <ac:chgData name="Roxanne Cousins (staff)" userId="4388bfe6-e316-4db7-9424-a8faf0c3c8b0" providerId="ADAL" clId="{C5C7DDAD-3DA8-4FFB-8BAE-AFDA47A99754}" dt="2024-07-10T15:20:57.851" v="2392" actId="478"/>
          <ac:cxnSpMkLst>
            <pc:docMk/>
            <pc:sldMk cId="2023524708" sldId="262"/>
            <ac:cxnSpMk id="464" creationId="{AA7595CB-C998-FB4B-1348-8918E392A9B3}"/>
          </ac:cxnSpMkLst>
        </pc:cxnChg>
        <pc:cxnChg chg="add mod">
          <ac:chgData name="Roxanne Cousins (staff)" userId="4388bfe6-e316-4db7-9424-a8faf0c3c8b0" providerId="ADAL" clId="{C5C7DDAD-3DA8-4FFB-8BAE-AFDA47A99754}" dt="2024-07-10T16:04:12.270" v="2491" actId="1076"/>
          <ac:cxnSpMkLst>
            <pc:docMk/>
            <pc:sldMk cId="2023524708" sldId="262"/>
            <ac:cxnSpMk id="466" creationId="{099D9C13-051B-94E6-DE29-1020BF59C660}"/>
          </ac:cxnSpMkLst>
        </pc:cxnChg>
        <pc:cxnChg chg="add mod">
          <ac:chgData name="Roxanne Cousins (staff)" userId="4388bfe6-e316-4db7-9424-a8faf0c3c8b0" providerId="ADAL" clId="{C5C7DDAD-3DA8-4FFB-8BAE-AFDA47A99754}" dt="2024-07-10T16:04:21.367" v="2495" actId="14100"/>
          <ac:cxnSpMkLst>
            <pc:docMk/>
            <pc:sldMk cId="2023524708" sldId="262"/>
            <ac:cxnSpMk id="478" creationId="{14271428-A362-54A3-2FC4-8BF1E3F22201}"/>
          </ac:cxnSpMkLst>
        </pc:cxnChg>
        <pc:cxnChg chg="add mod">
          <ac:chgData name="Roxanne Cousins (staff)" userId="4388bfe6-e316-4db7-9424-a8faf0c3c8b0" providerId="ADAL" clId="{C5C7DDAD-3DA8-4FFB-8BAE-AFDA47A99754}" dt="2024-07-10T16:29:02.656" v="2892" actId="14100"/>
          <ac:cxnSpMkLst>
            <pc:docMk/>
            <pc:sldMk cId="2023524708" sldId="262"/>
            <ac:cxnSpMk id="483" creationId="{3EB72BEB-A5C3-3833-6C20-AA610C33C868}"/>
          </ac:cxnSpMkLst>
        </pc:cxnChg>
        <pc:cxnChg chg="add mod">
          <ac:chgData name="Roxanne Cousins (staff)" userId="4388bfe6-e316-4db7-9424-a8faf0c3c8b0" providerId="ADAL" clId="{C5C7DDAD-3DA8-4FFB-8BAE-AFDA47A99754}" dt="2024-07-10T16:28:43.561" v="2890" actId="1076"/>
          <ac:cxnSpMkLst>
            <pc:docMk/>
            <pc:sldMk cId="2023524708" sldId="262"/>
            <ac:cxnSpMk id="486" creationId="{52AA0FF2-EBEF-CBCA-3D76-F22C220E9002}"/>
          </ac:cxnSpMkLst>
        </pc:cxnChg>
        <pc:cxnChg chg="add mod">
          <ac:chgData name="Roxanne Cousins (staff)" userId="4388bfe6-e316-4db7-9424-a8faf0c3c8b0" providerId="ADAL" clId="{C5C7DDAD-3DA8-4FFB-8BAE-AFDA47A99754}" dt="2024-07-10T16:16:04.609" v="2771" actId="1076"/>
          <ac:cxnSpMkLst>
            <pc:docMk/>
            <pc:sldMk cId="2023524708" sldId="262"/>
            <ac:cxnSpMk id="489" creationId="{8A33A5BE-83A2-F7F3-3532-3057685AD4CF}"/>
          </ac:cxnSpMkLst>
        </pc:cxnChg>
        <pc:cxnChg chg="del mod">
          <ac:chgData name="Roxanne Cousins (staff)" userId="4388bfe6-e316-4db7-9424-a8faf0c3c8b0" providerId="ADAL" clId="{C5C7DDAD-3DA8-4FFB-8BAE-AFDA47A99754}" dt="2024-07-10T15:20:57.851" v="2392" actId="478"/>
          <ac:cxnSpMkLst>
            <pc:docMk/>
            <pc:sldMk cId="2023524708" sldId="262"/>
            <ac:cxnSpMk id="501" creationId="{436641B2-88FD-745B-8605-2110F8603F65}"/>
          </ac:cxnSpMkLst>
        </pc:cxnChg>
        <pc:cxnChg chg="add mod">
          <ac:chgData name="Roxanne Cousins (staff)" userId="4388bfe6-e316-4db7-9424-a8faf0c3c8b0" providerId="ADAL" clId="{C5C7DDAD-3DA8-4FFB-8BAE-AFDA47A99754}" dt="2024-07-10T16:29:10.337" v="2895" actId="1076"/>
          <ac:cxnSpMkLst>
            <pc:docMk/>
            <pc:sldMk cId="2023524708" sldId="262"/>
            <ac:cxnSpMk id="505" creationId="{1B1F20AA-2E86-9215-0CF4-92F567AC8E99}"/>
          </ac:cxnSpMkLst>
        </pc:cxnChg>
        <pc:cxnChg chg="del mod">
          <ac:chgData name="Roxanne Cousins (staff)" userId="4388bfe6-e316-4db7-9424-a8faf0c3c8b0" providerId="ADAL" clId="{C5C7DDAD-3DA8-4FFB-8BAE-AFDA47A99754}" dt="2024-07-10T15:20:57.851" v="2392" actId="478"/>
          <ac:cxnSpMkLst>
            <pc:docMk/>
            <pc:sldMk cId="2023524708" sldId="262"/>
            <ac:cxnSpMk id="516" creationId="{499A064C-771B-0DA3-2930-D5B4BA37646E}"/>
          </ac:cxnSpMkLst>
        </pc:cxnChg>
        <pc:cxnChg chg="del mod">
          <ac:chgData name="Roxanne Cousins (staff)" userId="4388bfe6-e316-4db7-9424-a8faf0c3c8b0" providerId="ADAL" clId="{C5C7DDAD-3DA8-4FFB-8BAE-AFDA47A99754}" dt="2024-07-10T15:20:57.851" v="2392" actId="478"/>
          <ac:cxnSpMkLst>
            <pc:docMk/>
            <pc:sldMk cId="2023524708" sldId="262"/>
            <ac:cxnSpMk id="560" creationId="{0908A964-B805-CD7E-84D5-51D9D07AB2F0}"/>
          </ac:cxnSpMkLst>
        </pc:cxnChg>
        <pc:cxnChg chg="del mod">
          <ac:chgData name="Roxanne Cousins (staff)" userId="4388bfe6-e316-4db7-9424-a8faf0c3c8b0" providerId="ADAL" clId="{C5C7DDAD-3DA8-4FFB-8BAE-AFDA47A99754}" dt="2024-07-10T15:20:57.851" v="2392" actId="478"/>
          <ac:cxnSpMkLst>
            <pc:docMk/>
            <pc:sldMk cId="2023524708" sldId="262"/>
            <ac:cxnSpMk id="562" creationId="{C0F6CC8E-0313-7CB9-F244-E67E973B4B9D}"/>
          </ac:cxnSpMkLst>
        </pc:cxnChg>
        <pc:extLst>
          <p:ext xmlns:p="http://schemas.openxmlformats.org/presentationml/2006/main" uri="{D6D511B9-2390-475A-947B-AFAB55BFBCF1}">
            <pc226:cmChg xmlns:pc226="http://schemas.microsoft.com/office/powerpoint/2022/06/main/command" chg="mod">
              <pc226:chgData name="Roxanne Cousins (staff)" userId="4388bfe6-e316-4db7-9424-a8faf0c3c8b0" providerId="ADAL" clId="{C5C7DDAD-3DA8-4FFB-8BAE-AFDA47A99754}" dt="2024-07-10T16:16:50.011" v="2792"/>
              <pc2:cmMkLst xmlns:pc2="http://schemas.microsoft.com/office/powerpoint/2019/9/main/command">
                <pc:docMk/>
                <pc:sldMk cId="2023524708" sldId="262"/>
                <pc2:cmMk id="{A4D543AF-C186-4947-B37D-27B9E37253A4}"/>
              </pc2:cmMkLst>
            </pc226:cmChg>
          </p:ext>
        </pc:extLst>
      </pc:sldChg>
      <pc:sldChg chg="modSp add del">
        <pc:chgData name="Roxanne Cousins (staff)" userId="4388bfe6-e316-4db7-9424-a8faf0c3c8b0" providerId="ADAL" clId="{C5C7DDAD-3DA8-4FFB-8BAE-AFDA47A99754}" dt="2024-07-02T12:46:47.739" v="48"/>
        <pc:sldMkLst>
          <pc:docMk/>
          <pc:sldMk cId="3359061413" sldId="263"/>
        </pc:sldMkLst>
        <pc:spChg chg="mod">
          <ac:chgData name="Roxanne Cousins (staff)" userId="4388bfe6-e316-4db7-9424-a8faf0c3c8b0" providerId="ADAL" clId="{C5C7DDAD-3DA8-4FFB-8BAE-AFDA47A99754}" dt="2024-07-02T12:46:39.522" v="47" actId="27636"/>
          <ac:spMkLst>
            <pc:docMk/>
            <pc:sldMk cId="3359061413" sldId="263"/>
            <ac:spMk id="2" creationId="{3566A55E-6F31-A3C4-F2B9-06532D11FDDB}"/>
          </ac:spMkLst>
        </pc:spChg>
      </pc:sldChg>
      <pc:sldMasterChg chg="modSp modSldLayout">
        <pc:chgData name="Roxanne Cousins (staff)" userId="4388bfe6-e316-4db7-9424-a8faf0c3c8b0" providerId="ADAL" clId="{C5C7DDAD-3DA8-4FFB-8BAE-AFDA47A99754}" dt="2024-07-10T14:42:20.846" v="1776"/>
        <pc:sldMasterMkLst>
          <pc:docMk/>
          <pc:sldMasterMk cId="3134159053" sldId="2147483684"/>
        </pc:sldMasterMkLst>
        <pc:spChg chg="mod">
          <ac:chgData name="Roxanne Cousins (staff)" userId="4388bfe6-e316-4db7-9424-a8faf0c3c8b0" providerId="ADAL" clId="{C5C7DDAD-3DA8-4FFB-8BAE-AFDA47A99754}" dt="2024-07-10T14:42:20.846" v="1776"/>
          <ac:spMkLst>
            <pc:docMk/>
            <pc:sldMasterMk cId="3134159053" sldId="2147483684"/>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ac:spMk id="3"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ac:spMk id="4"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ac:spMk id="5"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ac:spMk id="6" creationId="{00000000-0000-0000-0000-000000000000}"/>
          </ac:spMkLst>
        </pc:spChg>
        <pc:sldLayoutChg chg="modSp">
          <pc:chgData name="Roxanne Cousins (staff)" userId="4388bfe6-e316-4db7-9424-a8faf0c3c8b0" providerId="ADAL" clId="{C5C7DDAD-3DA8-4FFB-8BAE-AFDA47A99754}" dt="2024-07-10T14:42:20.846" v="1776"/>
          <pc:sldLayoutMkLst>
            <pc:docMk/>
            <pc:sldMasterMk cId="3134159053" sldId="2147483684"/>
            <pc:sldLayoutMk cId="3558768054" sldId="2147483685"/>
          </pc:sldLayoutMkLst>
          <pc:spChg chg="mod">
            <ac:chgData name="Roxanne Cousins (staff)" userId="4388bfe6-e316-4db7-9424-a8faf0c3c8b0" providerId="ADAL" clId="{C5C7DDAD-3DA8-4FFB-8BAE-AFDA47A99754}" dt="2024-07-10T14:42:20.846" v="1776"/>
            <ac:spMkLst>
              <pc:docMk/>
              <pc:sldMasterMk cId="3134159053" sldId="2147483684"/>
              <pc:sldLayoutMk cId="3558768054" sldId="2147483685"/>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558768054" sldId="2147483685"/>
              <ac:spMk id="3"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223392162" sldId="2147483687"/>
          </pc:sldLayoutMkLst>
          <pc:spChg chg="mod">
            <ac:chgData name="Roxanne Cousins (staff)" userId="4388bfe6-e316-4db7-9424-a8faf0c3c8b0" providerId="ADAL" clId="{C5C7DDAD-3DA8-4FFB-8BAE-AFDA47A99754}" dt="2024-07-10T14:42:20.846" v="1776"/>
            <ac:spMkLst>
              <pc:docMk/>
              <pc:sldMasterMk cId="3134159053" sldId="2147483684"/>
              <pc:sldLayoutMk cId="3223392162" sldId="2147483687"/>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223392162" sldId="2147483687"/>
              <ac:spMk id="3"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886317993" sldId="2147483688"/>
          </pc:sldLayoutMkLst>
          <pc:spChg chg="mod">
            <ac:chgData name="Roxanne Cousins (staff)" userId="4388bfe6-e316-4db7-9424-a8faf0c3c8b0" providerId="ADAL" clId="{C5C7DDAD-3DA8-4FFB-8BAE-AFDA47A99754}" dt="2024-07-10T14:42:20.846" v="1776"/>
            <ac:spMkLst>
              <pc:docMk/>
              <pc:sldMasterMk cId="3134159053" sldId="2147483684"/>
              <pc:sldLayoutMk cId="886317993" sldId="2147483688"/>
              <ac:spMk id="3"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886317993" sldId="2147483688"/>
              <ac:spMk id="4"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117839600" sldId="2147483689"/>
          </pc:sldLayoutMkLst>
          <pc:spChg chg="mod">
            <ac:chgData name="Roxanne Cousins (staff)" userId="4388bfe6-e316-4db7-9424-a8faf0c3c8b0" providerId="ADAL" clId="{C5C7DDAD-3DA8-4FFB-8BAE-AFDA47A99754}" dt="2024-07-10T14:42:20.846" v="1776"/>
            <ac:spMkLst>
              <pc:docMk/>
              <pc:sldMasterMk cId="3134159053" sldId="2147483684"/>
              <pc:sldLayoutMk cId="3117839600" sldId="2147483689"/>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117839600" sldId="2147483689"/>
              <ac:spMk id="3"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117839600" sldId="2147483689"/>
              <ac:spMk id="4"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117839600" sldId="2147483689"/>
              <ac:spMk id="5"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117839600" sldId="2147483689"/>
              <ac:spMk id="6"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3810660162" sldId="2147483692"/>
          </pc:sldLayoutMkLst>
          <pc:spChg chg="mod">
            <ac:chgData name="Roxanne Cousins (staff)" userId="4388bfe6-e316-4db7-9424-a8faf0c3c8b0" providerId="ADAL" clId="{C5C7DDAD-3DA8-4FFB-8BAE-AFDA47A99754}" dt="2024-07-10T14:42:20.846" v="1776"/>
            <ac:spMkLst>
              <pc:docMk/>
              <pc:sldMasterMk cId="3134159053" sldId="2147483684"/>
              <pc:sldLayoutMk cId="3810660162" sldId="2147483692"/>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810660162" sldId="2147483692"/>
              <ac:spMk id="3"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3810660162" sldId="2147483692"/>
              <ac:spMk id="4"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882827809" sldId="2147483693"/>
          </pc:sldLayoutMkLst>
          <pc:spChg chg="mod">
            <ac:chgData name="Roxanne Cousins (staff)" userId="4388bfe6-e316-4db7-9424-a8faf0c3c8b0" providerId="ADAL" clId="{C5C7DDAD-3DA8-4FFB-8BAE-AFDA47A99754}" dt="2024-07-10T14:42:20.846" v="1776"/>
            <ac:spMkLst>
              <pc:docMk/>
              <pc:sldMasterMk cId="3134159053" sldId="2147483684"/>
              <pc:sldLayoutMk cId="882827809" sldId="2147483693"/>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882827809" sldId="2147483693"/>
              <ac:spMk id="3"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882827809" sldId="2147483693"/>
              <ac:spMk id="4" creationId="{00000000-0000-0000-0000-000000000000}"/>
            </ac:spMkLst>
          </pc:spChg>
        </pc:sldLayoutChg>
        <pc:sldLayoutChg chg="modSp">
          <pc:chgData name="Roxanne Cousins (staff)" userId="4388bfe6-e316-4db7-9424-a8faf0c3c8b0" providerId="ADAL" clId="{C5C7DDAD-3DA8-4FFB-8BAE-AFDA47A99754}" dt="2024-07-10T14:42:20.846" v="1776"/>
          <pc:sldLayoutMkLst>
            <pc:docMk/>
            <pc:sldMasterMk cId="3134159053" sldId="2147483684"/>
            <pc:sldLayoutMk cId="2794632873" sldId="2147483695"/>
          </pc:sldLayoutMkLst>
          <pc:spChg chg="mod">
            <ac:chgData name="Roxanne Cousins (staff)" userId="4388bfe6-e316-4db7-9424-a8faf0c3c8b0" providerId="ADAL" clId="{C5C7DDAD-3DA8-4FFB-8BAE-AFDA47A99754}" dt="2024-07-10T14:42:20.846" v="1776"/>
            <ac:spMkLst>
              <pc:docMk/>
              <pc:sldMasterMk cId="3134159053" sldId="2147483684"/>
              <pc:sldLayoutMk cId="2794632873" sldId="2147483695"/>
              <ac:spMk id="2" creationId="{00000000-0000-0000-0000-000000000000}"/>
            </ac:spMkLst>
          </pc:spChg>
          <pc:spChg chg="mod">
            <ac:chgData name="Roxanne Cousins (staff)" userId="4388bfe6-e316-4db7-9424-a8faf0c3c8b0" providerId="ADAL" clId="{C5C7DDAD-3DA8-4FFB-8BAE-AFDA47A99754}" dt="2024-07-10T14:42:20.846" v="1776"/>
            <ac:spMkLst>
              <pc:docMk/>
              <pc:sldMasterMk cId="3134159053" sldId="2147483684"/>
              <pc:sldLayoutMk cId="2794632873" sldId="2147483695"/>
              <ac:spMk id="3" creationId="{00000000-0000-0000-0000-000000000000}"/>
            </ac:spMkLst>
          </pc:spChg>
        </pc:sldLayoutChg>
      </pc:sldMasterChg>
    </pc:docChg>
  </pc:docChgLst>
  <pc:docChgLst>
    <pc:chgData name="Roxanne Cousins (staff)" userId="4388bfe6-e316-4db7-9424-a8faf0c3c8b0" providerId="ADAL" clId="{93151D02-E211-43A6-AA64-3726DA58D147}"/>
    <pc:docChg chg="modSld">
      <pc:chgData name="Roxanne Cousins (staff)" userId="4388bfe6-e316-4db7-9424-a8faf0c3c8b0" providerId="ADAL" clId="{93151D02-E211-43A6-AA64-3726DA58D147}" dt="2024-12-09T16:04:49.004" v="75" actId="20577"/>
      <pc:docMkLst>
        <pc:docMk/>
      </pc:docMkLst>
      <pc:sldChg chg="addSp modSp mod">
        <pc:chgData name="Roxanne Cousins (staff)" userId="4388bfe6-e316-4db7-9424-a8faf0c3c8b0" providerId="ADAL" clId="{93151D02-E211-43A6-AA64-3726DA58D147}" dt="2024-12-09T16:03:58.985" v="35" actId="20577"/>
        <pc:sldMkLst>
          <pc:docMk/>
          <pc:sldMk cId="4017318120" sldId="258"/>
        </pc:sldMkLst>
        <pc:spChg chg="add mod">
          <ac:chgData name="Roxanne Cousins (staff)" userId="4388bfe6-e316-4db7-9424-a8faf0c3c8b0" providerId="ADAL" clId="{93151D02-E211-43A6-AA64-3726DA58D147}" dt="2024-12-09T15:14:38.121" v="3" actId="1076"/>
          <ac:spMkLst>
            <pc:docMk/>
            <pc:sldMk cId="4017318120" sldId="258"/>
            <ac:spMk id="7" creationId="{2B7AC8BF-3B1B-2C42-3661-485B25F46732}"/>
          </ac:spMkLst>
        </pc:spChg>
        <pc:spChg chg="mod">
          <ac:chgData name="Roxanne Cousins (staff)" userId="4388bfe6-e316-4db7-9424-a8faf0c3c8b0" providerId="ADAL" clId="{93151D02-E211-43A6-AA64-3726DA58D147}" dt="2024-12-09T16:03:24.199" v="24" actId="20577"/>
          <ac:spMkLst>
            <pc:docMk/>
            <pc:sldMk cId="4017318120" sldId="258"/>
            <ac:spMk id="19" creationId="{7ABA32F5-B903-C34C-9B66-7A4070E6EF5C}"/>
          </ac:spMkLst>
        </pc:spChg>
        <pc:spChg chg="mod">
          <ac:chgData name="Roxanne Cousins (staff)" userId="4388bfe6-e316-4db7-9424-a8faf0c3c8b0" providerId="ADAL" clId="{93151D02-E211-43A6-AA64-3726DA58D147}" dt="2024-12-09T16:03:58.985" v="35" actId="20577"/>
          <ac:spMkLst>
            <pc:docMk/>
            <pc:sldMk cId="4017318120" sldId="258"/>
            <ac:spMk id="433" creationId="{FE7C53EB-F504-6A8E-4BCB-2FA10D4D3ACB}"/>
          </ac:spMkLst>
        </pc:spChg>
        <pc:spChg chg="mod">
          <ac:chgData name="Roxanne Cousins (staff)" userId="4388bfe6-e316-4db7-9424-a8faf0c3c8b0" providerId="ADAL" clId="{93151D02-E211-43A6-AA64-3726DA58D147}" dt="2024-12-09T15:14:21.312" v="1" actId="14100"/>
          <ac:spMkLst>
            <pc:docMk/>
            <pc:sldMk cId="4017318120" sldId="258"/>
            <ac:spMk id="641" creationId="{7CA36AB5-486E-3E78-9695-F1EC07E407DD}"/>
          </ac:spMkLst>
        </pc:spChg>
        <pc:cxnChg chg="mod">
          <ac:chgData name="Roxanne Cousins (staff)" userId="4388bfe6-e316-4db7-9424-a8faf0c3c8b0" providerId="ADAL" clId="{93151D02-E211-43A6-AA64-3726DA58D147}" dt="2024-12-09T15:14:15.667" v="0" actId="14100"/>
          <ac:cxnSpMkLst>
            <pc:docMk/>
            <pc:sldMk cId="4017318120" sldId="258"/>
            <ac:cxnSpMk id="547" creationId="{0A75B871-62A9-7CF7-DBC0-9D2FD577162D}"/>
          </ac:cxnSpMkLst>
        </pc:cxnChg>
        <pc:cxnChg chg="mod">
          <ac:chgData name="Roxanne Cousins (staff)" userId="4388bfe6-e316-4db7-9424-a8faf0c3c8b0" providerId="ADAL" clId="{93151D02-E211-43A6-AA64-3726DA58D147}" dt="2024-12-09T15:14:21.312" v="1" actId="14100"/>
          <ac:cxnSpMkLst>
            <pc:docMk/>
            <pc:sldMk cId="4017318120" sldId="258"/>
            <ac:cxnSpMk id="642" creationId="{199312D2-1AC0-21D2-EC93-7ED6239481A0}"/>
          </ac:cxnSpMkLst>
        </pc:cxnChg>
        <pc:cxnChg chg="mod">
          <ac:chgData name="Roxanne Cousins (staff)" userId="4388bfe6-e316-4db7-9424-a8faf0c3c8b0" providerId="ADAL" clId="{93151D02-E211-43A6-AA64-3726DA58D147}" dt="2024-12-09T15:14:21.312" v="1" actId="14100"/>
          <ac:cxnSpMkLst>
            <pc:docMk/>
            <pc:sldMk cId="4017318120" sldId="258"/>
            <ac:cxnSpMk id="646" creationId="{AD63D590-1F16-4298-4EBA-C2C56525454E}"/>
          </ac:cxnSpMkLst>
        </pc:cxnChg>
      </pc:sldChg>
      <pc:sldChg chg="modSp mod">
        <pc:chgData name="Roxanne Cousins (staff)" userId="4388bfe6-e316-4db7-9424-a8faf0c3c8b0" providerId="ADAL" clId="{93151D02-E211-43A6-AA64-3726DA58D147}" dt="2024-12-09T16:04:23.623" v="50" actId="20577"/>
        <pc:sldMkLst>
          <pc:docMk/>
          <pc:sldMk cId="3252982901" sldId="259"/>
        </pc:sldMkLst>
        <pc:spChg chg="mod">
          <ac:chgData name="Roxanne Cousins (staff)" userId="4388bfe6-e316-4db7-9424-a8faf0c3c8b0" providerId="ADAL" clId="{93151D02-E211-43A6-AA64-3726DA58D147}" dt="2024-12-09T16:02:47.103" v="7" actId="20577"/>
          <ac:spMkLst>
            <pc:docMk/>
            <pc:sldMk cId="3252982901" sldId="259"/>
            <ac:spMk id="5" creationId="{68A69BCC-D3B0-6DB4-2BBC-34791BF7757B}"/>
          </ac:spMkLst>
        </pc:spChg>
        <pc:spChg chg="mod">
          <ac:chgData name="Roxanne Cousins (staff)" userId="4388bfe6-e316-4db7-9424-a8faf0c3c8b0" providerId="ADAL" clId="{93151D02-E211-43A6-AA64-3726DA58D147}" dt="2024-12-09T16:04:23.623" v="50" actId="20577"/>
          <ac:spMkLst>
            <pc:docMk/>
            <pc:sldMk cId="3252982901" sldId="259"/>
            <ac:spMk id="7" creationId="{F42ABA9F-C4ED-FD6A-F13B-080D4350A9E8}"/>
          </ac:spMkLst>
        </pc:spChg>
        <pc:spChg chg="mod">
          <ac:chgData name="Roxanne Cousins (staff)" userId="4388bfe6-e316-4db7-9424-a8faf0c3c8b0" providerId="ADAL" clId="{93151D02-E211-43A6-AA64-3726DA58D147}" dt="2024-12-09T16:03:04.269" v="12" actId="20577"/>
          <ac:spMkLst>
            <pc:docMk/>
            <pc:sldMk cId="3252982901" sldId="259"/>
            <ac:spMk id="10" creationId="{D4768A23-1929-2CBC-1627-82D498A30B02}"/>
          </ac:spMkLst>
        </pc:spChg>
        <pc:spChg chg="mod">
          <ac:chgData name="Roxanne Cousins (staff)" userId="4388bfe6-e316-4db7-9424-a8faf0c3c8b0" providerId="ADAL" clId="{93151D02-E211-43A6-AA64-3726DA58D147}" dt="2024-12-09T15:15:03.921" v="5" actId="20577"/>
          <ac:spMkLst>
            <pc:docMk/>
            <pc:sldMk cId="3252982901" sldId="259"/>
            <ac:spMk id="12" creationId="{4BCE8D5C-151E-553D-51FD-2DAC0AE4103F}"/>
          </ac:spMkLst>
        </pc:spChg>
        <pc:spChg chg="mod">
          <ac:chgData name="Roxanne Cousins (staff)" userId="4388bfe6-e316-4db7-9424-a8faf0c3c8b0" providerId="ADAL" clId="{93151D02-E211-43A6-AA64-3726DA58D147}" dt="2024-12-09T16:04:18.739" v="48" actId="20577"/>
          <ac:spMkLst>
            <pc:docMk/>
            <pc:sldMk cId="3252982901" sldId="259"/>
            <ac:spMk id="19" creationId="{7ABA32F5-B903-C34C-9B66-7A4070E6EF5C}"/>
          </ac:spMkLst>
        </pc:spChg>
      </pc:sldChg>
      <pc:sldChg chg="modSp mod">
        <pc:chgData name="Roxanne Cousins (staff)" userId="4388bfe6-e316-4db7-9424-a8faf0c3c8b0" providerId="ADAL" clId="{93151D02-E211-43A6-AA64-3726DA58D147}" dt="2024-12-09T16:04:49.004" v="75" actId="20577"/>
        <pc:sldMkLst>
          <pc:docMk/>
          <pc:sldMk cId="2023524708" sldId="262"/>
        </pc:sldMkLst>
        <pc:spChg chg="mod">
          <ac:chgData name="Roxanne Cousins (staff)" userId="4388bfe6-e316-4db7-9424-a8faf0c3c8b0" providerId="ADAL" clId="{93151D02-E211-43A6-AA64-3726DA58D147}" dt="2024-12-09T16:04:37.634" v="63" actId="20577"/>
          <ac:spMkLst>
            <pc:docMk/>
            <pc:sldMk cId="2023524708" sldId="262"/>
            <ac:spMk id="7" creationId="{83EBA16B-BE0A-438E-20CB-013F9F0F658B}"/>
          </ac:spMkLst>
        </pc:spChg>
        <pc:spChg chg="mod">
          <ac:chgData name="Roxanne Cousins (staff)" userId="4388bfe6-e316-4db7-9424-a8faf0c3c8b0" providerId="ADAL" clId="{93151D02-E211-43A6-AA64-3726DA58D147}" dt="2024-12-09T16:04:49.004" v="75" actId="20577"/>
          <ac:spMkLst>
            <pc:docMk/>
            <pc:sldMk cId="2023524708" sldId="262"/>
            <ac:spMk id="19" creationId="{7ABA32F5-B903-C34C-9B66-7A4070E6EF5C}"/>
          </ac:spMkLst>
        </pc:spChg>
      </pc:sldChg>
    </pc:docChg>
  </pc:docChgLst>
  <pc:docChgLst>
    <pc:chgData name="Roxanne Cousins (staff)" userId="S::roxanne.cousins@nottingham.ac.uk::4388bfe6-e316-4db7-9424-a8faf0c3c8b0" providerId="AD" clId="Web-{48DF159D-06BE-6E1C-04BA-4823400FD01F}"/>
    <pc:docChg chg="modSld">
      <pc:chgData name="Roxanne Cousins (staff)" userId="S::roxanne.cousins@nottingham.ac.uk::4388bfe6-e316-4db7-9424-a8faf0c3c8b0" providerId="AD" clId="Web-{48DF159D-06BE-6E1C-04BA-4823400FD01F}" dt="2024-12-09T15:12:17.956" v="3" actId="20577"/>
      <pc:docMkLst>
        <pc:docMk/>
      </pc:docMkLst>
      <pc:sldChg chg="delSp modSp">
        <pc:chgData name="Roxanne Cousins (staff)" userId="S::roxanne.cousins@nottingham.ac.uk::4388bfe6-e316-4db7-9424-a8faf0c3c8b0" providerId="AD" clId="Web-{48DF159D-06BE-6E1C-04BA-4823400FD01F}" dt="2024-12-09T15:12:17.956" v="3" actId="20577"/>
        <pc:sldMkLst>
          <pc:docMk/>
          <pc:sldMk cId="3252982901" sldId="259"/>
        </pc:sldMkLst>
        <pc:spChg chg="del">
          <ac:chgData name="Roxanne Cousins (staff)" userId="S::roxanne.cousins@nottingham.ac.uk::4388bfe6-e316-4db7-9424-a8faf0c3c8b0" providerId="AD" clId="Web-{48DF159D-06BE-6E1C-04BA-4823400FD01F}" dt="2024-12-09T15:12:07.566" v="1"/>
          <ac:spMkLst>
            <pc:docMk/>
            <pc:sldMk cId="3252982901" sldId="259"/>
            <ac:spMk id="4" creationId="{439F45AE-38D9-3FE6-114C-BEB1B95486F8}"/>
          </ac:spMkLst>
        </pc:spChg>
        <pc:spChg chg="mod">
          <ac:chgData name="Roxanne Cousins (staff)" userId="S::roxanne.cousins@nottingham.ac.uk::4388bfe6-e316-4db7-9424-a8faf0c3c8b0" providerId="AD" clId="Web-{48DF159D-06BE-6E1C-04BA-4823400FD01F}" dt="2024-12-09T15:12:17.956" v="3" actId="20577"/>
          <ac:spMkLst>
            <pc:docMk/>
            <pc:sldMk cId="3252982901" sldId="259"/>
            <ac:spMk id="543" creationId="{F1EAEED5-F738-5E9B-7B45-48144CD81B34}"/>
          </ac:spMkLst>
        </pc:spChg>
      </pc:sldChg>
      <pc:sldChg chg="delSp">
        <pc:chgData name="Roxanne Cousins (staff)" userId="S::roxanne.cousins@nottingham.ac.uk::4388bfe6-e316-4db7-9424-a8faf0c3c8b0" providerId="AD" clId="Web-{48DF159D-06BE-6E1C-04BA-4823400FD01F}" dt="2024-12-09T15:11:37.002" v="0"/>
        <pc:sldMkLst>
          <pc:docMk/>
          <pc:sldMk cId="42606681" sldId="261"/>
        </pc:sldMkLst>
        <pc:spChg chg="del">
          <ac:chgData name="Roxanne Cousins (staff)" userId="S::roxanne.cousins@nottingham.ac.uk::4388bfe6-e316-4db7-9424-a8faf0c3c8b0" providerId="AD" clId="Web-{48DF159D-06BE-6E1C-04BA-4823400FD01F}" dt="2024-12-09T15:11:37.002" v="0"/>
          <ac:spMkLst>
            <pc:docMk/>
            <pc:sldMk cId="42606681" sldId="261"/>
            <ac:spMk id="7" creationId="{B4717A31-3952-CDB6-94F4-657A5DF2B16B}"/>
          </ac:spMkLst>
        </pc:spChg>
      </pc:sldChg>
    </pc:docChg>
  </pc:docChgLst>
  <pc:docChgLst>
    <pc:chgData name="Roxanne Cousins (staff)" userId="4388bfe6-e316-4db7-9424-a8faf0c3c8b0" providerId="ADAL" clId="{67C02C5E-E84D-4A3B-84B5-306BBF6F6145}"/>
    <pc:docChg chg="custSel modSld">
      <pc:chgData name="Roxanne Cousins (staff)" userId="4388bfe6-e316-4db7-9424-a8faf0c3c8b0" providerId="ADAL" clId="{67C02C5E-E84D-4A3B-84B5-306BBF6F6145}" dt="2024-09-10T10:54:55.819" v="1179" actId="20577"/>
      <pc:docMkLst>
        <pc:docMk/>
      </pc:docMkLst>
      <pc:sldChg chg="modSp mod">
        <pc:chgData name="Roxanne Cousins (staff)" userId="4388bfe6-e316-4db7-9424-a8faf0c3c8b0" providerId="ADAL" clId="{67C02C5E-E84D-4A3B-84B5-306BBF6F6145}" dt="2024-08-22T16:07:17.729" v="21" actId="20577"/>
        <pc:sldMkLst>
          <pc:docMk/>
          <pc:sldMk cId="691942391" sldId="257"/>
        </pc:sldMkLst>
        <pc:spChg chg="mod">
          <ac:chgData name="Roxanne Cousins (staff)" userId="4388bfe6-e316-4db7-9424-a8faf0c3c8b0" providerId="ADAL" clId="{67C02C5E-E84D-4A3B-84B5-306BBF6F6145}" dt="2024-08-22T16:00:17.454" v="16" actId="20577"/>
          <ac:spMkLst>
            <pc:docMk/>
            <pc:sldMk cId="691942391" sldId="257"/>
            <ac:spMk id="3" creationId="{245C30A4-A223-0CCE-B681-06CB1D6F21F7}"/>
          </ac:spMkLst>
        </pc:spChg>
        <pc:spChg chg="mod">
          <ac:chgData name="Roxanne Cousins (staff)" userId="4388bfe6-e316-4db7-9424-a8faf0c3c8b0" providerId="ADAL" clId="{67C02C5E-E84D-4A3B-84B5-306BBF6F6145}" dt="2024-08-22T16:07:17.729" v="21" actId="20577"/>
          <ac:spMkLst>
            <pc:docMk/>
            <pc:sldMk cId="691942391" sldId="257"/>
            <ac:spMk id="5" creationId="{EB6FC914-E850-1D84-FAFF-2D299FAA7341}"/>
          </ac:spMkLst>
        </pc:spChg>
      </pc:sldChg>
      <pc:sldChg chg="addSp delSp modSp mod">
        <pc:chgData name="Roxanne Cousins (staff)" userId="4388bfe6-e316-4db7-9424-a8faf0c3c8b0" providerId="ADAL" clId="{67C02C5E-E84D-4A3B-84B5-306BBF6F6145}" dt="2024-09-10T10:54:55.819" v="1179" actId="20577"/>
        <pc:sldMkLst>
          <pc:docMk/>
          <pc:sldMk cId="3252982901" sldId="259"/>
        </pc:sldMkLst>
        <pc:spChg chg="mod">
          <ac:chgData name="Roxanne Cousins (staff)" userId="4388bfe6-e316-4db7-9424-a8faf0c3c8b0" providerId="ADAL" clId="{67C02C5E-E84D-4A3B-84B5-306BBF6F6145}" dt="2024-08-23T14:04:48.211" v="140" actId="14100"/>
          <ac:spMkLst>
            <pc:docMk/>
            <pc:sldMk cId="3252982901" sldId="259"/>
            <ac:spMk id="3" creationId="{ABA3A180-AABF-2F34-6DF3-A63F6D3D5E9F}"/>
          </ac:spMkLst>
        </pc:spChg>
        <pc:spChg chg="add mod">
          <ac:chgData name="Roxanne Cousins (staff)" userId="4388bfe6-e316-4db7-9424-a8faf0c3c8b0" providerId="ADAL" clId="{67C02C5E-E84D-4A3B-84B5-306BBF6F6145}" dt="2024-09-10T10:54:55.819" v="1179" actId="20577"/>
          <ac:spMkLst>
            <pc:docMk/>
            <pc:sldMk cId="3252982901" sldId="259"/>
            <ac:spMk id="4" creationId="{439F45AE-38D9-3FE6-114C-BEB1B95486F8}"/>
          </ac:spMkLst>
        </pc:spChg>
        <pc:spChg chg="mod">
          <ac:chgData name="Roxanne Cousins (staff)" userId="4388bfe6-e316-4db7-9424-a8faf0c3c8b0" providerId="ADAL" clId="{67C02C5E-E84D-4A3B-84B5-306BBF6F6145}" dt="2024-09-10T10:54:39.954" v="1177" actId="20577"/>
          <ac:spMkLst>
            <pc:docMk/>
            <pc:sldMk cId="3252982901" sldId="259"/>
            <ac:spMk id="5" creationId="{68A69BCC-D3B0-6DB4-2BBC-34791BF7757B}"/>
          </ac:spMkLst>
        </pc:spChg>
        <pc:spChg chg="mod">
          <ac:chgData name="Roxanne Cousins (staff)" userId="4388bfe6-e316-4db7-9424-a8faf0c3c8b0" providerId="ADAL" clId="{67C02C5E-E84D-4A3B-84B5-306BBF6F6145}" dt="2024-09-10T10:53:39.912" v="1134" actId="20577"/>
          <ac:spMkLst>
            <pc:docMk/>
            <pc:sldMk cId="3252982901" sldId="259"/>
            <ac:spMk id="7" creationId="{F42ABA9F-C4ED-FD6A-F13B-080D4350A9E8}"/>
          </ac:spMkLst>
        </pc:spChg>
        <pc:spChg chg="mod">
          <ac:chgData name="Roxanne Cousins (staff)" userId="4388bfe6-e316-4db7-9424-a8faf0c3c8b0" providerId="ADAL" clId="{67C02C5E-E84D-4A3B-84B5-306BBF6F6145}" dt="2024-08-23T14:03:54.861" v="94" actId="20577"/>
          <ac:spMkLst>
            <pc:docMk/>
            <pc:sldMk cId="3252982901" sldId="259"/>
            <ac:spMk id="9" creationId="{BD96251D-248E-F038-C613-030120307EFE}"/>
          </ac:spMkLst>
        </pc:spChg>
        <pc:spChg chg="mod">
          <ac:chgData name="Roxanne Cousins (staff)" userId="4388bfe6-e316-4db7-9424-a8faf0c3c8b0" providerId="ADAL" clId="{67C02C5E-E84D-4A3B-84B5-306BBF6F6145}" dt="2024-09-10T10:53:27.400" v="1133" actId="20577"/>
          <ac:spMkLst>
            <pc:docMk/>
            <pc:sldMk cId="3252982901" sldId="259"/>
            <ac:spMk id="10" creationId="{D4768A23-1929-2CBC-1627-82D498A30B02}"/>
          </ac:spMkLst>
        </pc:spChg>
        <pc:spChg chg="mod">
          <ac:chgData name="Roxanne Cousins (staff)" userId="4388bfe6-e316-4db7-9424-a8faf0c3c8b0" providerId="ADAL" clId="{67C02C5E-E84D-4A3B-84B5-306BBF6F6145}" dt="2024-09-10T10:51:21.280" v="878" actId="14100"/>
          <ac:spMkLst>
            <pc:docMk/>
            <pc:sldMk cId="3252982901" sldId="259"/>
            <ac:spMk id="12" creationId="{4BCE8D5C-151E-553D-51FD-2DAC0AE4103F}"/>
          </ac:spMkLst>
        </pc:spChg>
        <pc:spChg chg="mod">
          <ac:chgData name="Roxanne Cousins (staff)" userId="4388bfe6-e316-4db7-9424-a8faf0c3c8b0" providerId="ADAL" clId="{67C02C5E-E84D-4A3B-84B5-306BBF6F6145}" dt="2024-09-10T10:52:26.582" v="957" actId="20577"/>
          <ac:spMkLst>
            <pc:docMk/>
            <pc:sldMk cId="3252982901" sldId="259"/>
            <ac:spMk id="14" creationId="{1A1F9D99-CBEC-46E8-1952-6BF9052ADAFC}"/>
          </ac:spMkLst>
        </pc:spChg>
        <pc:spChg chg="mod">
          <ac:chgData name="Roxanne Cousins (staff)" userId="4388bfe6-e316-4db7-9424-a8faf0c3c8b0" providerId="ADAL" clId="{67C02C5E-E84D-4A3B-84B5-306BBF6F6145}" dt="2024-09-10T10:51:25.687" v="879" actId="1076"/>
          <ac:spMkLst>
            <pc:docMk/>
            <pc:sldMk cId="3252982901" sldId="259"/>
            <ac:spMk id="482" creationId="{AEE61022-44F6-605D-6FB4-379EE1A1CF6E}"/>
          </ac:spMkLst>
        </pc:spChg>
        <pc:spChg chg="mod">
          <ac:chgData name="Roxanne Cousins (staff)" userId="4388bfe6-e316-4db7-9424-a8faf0c3c8b0" providerId="ADAL" clId="{67C02C5E-E84D-4A3B-84B5-306BBF6F6145}" dt="2024-09-06T07:57:03.573" v="203" actId="1076"/>
          <ac:spMkLst>
            <pc:docMk/>
            <pc:sldMk cId="3252982901" sldId="259"/>
            <ac:spMk id="499" creationId="{2B647731-D653-5508-FFCF-A2D412B71071}"/>
          </ac:spMkLst>
        </pc:spChg>
        <pc:spChg chg="mod">
          <ac:chgData name="Roxanne Cousins (staff)" userId="4388bfe6-e316-4db7-9424-a8faf0c3c8b0" providerId="ADAL" clId="{67C02C5E-E84D-4A3B-84B5-306BBF6F6145}" dt="2024-09-10T10:51:57.264" v="888" actId="1076"/>
          <ac:spMkLst>
            <pc:docMk/>
            <pc:sldMk cId="3252982901" sldId="259"/>
            <ac:spMk id="503" creationId="{261FFE94-6480-AD5F-32B5-0CE2B87E294E}"/>
          </ac:spMkLst>
        </pc:spChg>
        <pc:spChg chg="mod">
          <ac:chgData name="Roxanne Cousins (staff)" userId="4388bfe6-e316-4db7-9424-a8faf0c3c8b0" providerId="ADAL" clId="{67C02C5E-E84D-4A3B-84B5-306BBF6F6145}" dt="2024-09-10T10:54:42.652" v="1178" actId="20577"/>
          <ac:spMkLst>
            <pc:docMk/>
            <pc:sldMk cId="3252982901" sldId="259"/>
            <ac:spMk id="543" creationId="{F1EAEED5-F738-5E9B-7B45-48144CD81B34}"/>
          </ac:spMkLst>
        </pc:spChg>
        <pc:cxnChg chg="add del">
          <ac:chgData name="Roxanne Cousins (staff)" userId="4388bfe6-e316-4db7-9424-a8faf0c3c8b0" providerId="ADAL" clId="{67C02C5E-E84D-4A3B-84B5-306BBF6F6145}" dt="2024-09-10T10:51:34.353" v="882" actId="478"/>
          <ac:cxnSpMkLst>
            <pc:docMk/>
            <pc:sldMk cId="3252982901" sldId="259"/>
            <ac:cxnSpMk id="17" creationId="{7229CAF0-4DEB-ACD0-D401-A68074DE25F5}"/>
          </ac:cxnSpMkLst>
        </pc:cxnChg>
        <pc:cxnChg chg="add mod">
          <ac:chgData name="Roxanne Cousins (staff)" userId="4388bfe6-e316-4db7-9424-a8faf0c3c8b0" providerId="ADAL" clId="{67C02C5E-E84D-4A3B-84B5-306BBF6F6145}" dt="2024-09-10T10:51:51.193" v="887" actId="14100"/>
          <ac:cxnSpMkLst>
            <pc:docMk/>
            <pc:sldMk cId="3252982901" sldId="259"/>
            <ac:cxnSpMk id="20" creationId="{B2781AFC-7019-D51E-F874-17A5B3AA7564}"/>
          </ac:cxnSpMkLst>
        </pc:cxnChg>
        <pc:cxnChg chg="mod">
          <ac:chgData name="Roxanne Cousins (staff)" userId="4388bfe6-e316-4db7-9424-a8faf0c3c8b0" providerId="ADAL" clId="{67C02C5E-E84D-4A3B-84B5-306BBF6F6145}" dt="2024-09-10T10:51:21.280" v="878" actId="14100"/>
          <ac:cxnSpMkLst>
            <pc:docMk/>
            <pc:sldMk cId="3252982901" sldId="259"/>
            <ac:cxnSpMk id="22" creationId="{8B98E656-D2FE-829F-68DD-921A79ACE86C}"/>
          </ac:cxnSpMkLst>
        </pc:cxnChg>
        <pc:cxnChg chg="del mod">
          <ac:chgData name="Roxanne Cousins (staff)" userId="4388bfe6-e316-4db7-9424-a8faf0c3c8b0" providerId="ADAL" clId="{67C02C5E-E84D-4A3B-84B5-306BBF6F6145}" dt="2024-09-10T10:51:28.557" v="880" actId="478"/>
          <ac:cxnSpMkLst>
            <pc:docMk/>
            <pc:sldMk cId="3252982901" sldId="259"/>
            <ac:cxnSpMk id="32" creationId="{E23C8356-A701-3EAC-AD95-2B84930C7DE7}"/>
          </ac:cxnSpMkLst>
        </pc:cxnChg>
        <pc:cxnChg chg="mod">
          <ac:chgData name="Roxanne Cousins (staff)" userId="4388bfe6-e316-4db7-9424-a8faf0c3c8b0" providerId="ADAL" clId="{67C02C5E-E84D-4A3B-84B5-306BBF6F6145}" dt="2024-09-06T07:56:46.462" v="201" actId="14100"/>
          <ac:cxnSpMkLst>
            <pc:docMk/>
            <pc:sldMk cId="3252982901" sldId="259"/>
            <ac:cxnSpMk id="58" creationId="{9A6449A1-5789-1A96-B729-0C5833A67EFF}"/>
          </ac:cxnSpMkLst>
        </pc:cxnChg>
        <pc:cxnChg chg="mod">
          <ac:chgData name="Roxanne Cousins (staff)" userId="4388bfe6-e316-4db7-9424-a8faf0c3c8b0" providerId="ADAL" clId="{67C02C5E-E84D-4A3B-84B5-306BBF6F6145}" dt="2024-09-10T10:54:20.635" v="1175" actId="14100"/>
          <ac:cxnSpMkLst>
            <pc:docMk/>
            <pc:sldMk cId="3252982901" sldId="259"/>
            <ac:cxnSpMk id="62" creationId="{827248E7-267E-5A49-E3B0-FEBD9D7C64D4}"/>
          </ac:cxnSpMkLst>
        </pc:cxnChg>
        <pc:cxnChg chg="mod">
          <ac:chgData name="Roxanne Cousins (staff)" userId="4388bfe6-e316-4db7-9424-a8faf0c3c8b0" providerId="ADAL" clId="{67C02C5E-E84D-4A3B-84B5-306BBF6F6145}" dt="2024-09-10T10:54:20.635" v="1175" actId="14100"/>
          <ac:cxnSpMkLst>
            <pc:docMk/>
            <pc:sldMk cId="3252982901" sldId="259"/>
            <ac:cxnSpMk id="476" creationId="{133D8381-B7BA-55AD-1AA4-6B0736346B54}"/>
          </ac:cxnSpMkLst>
        </pc:cxnChg>
        <pc:cxnChg chg="mod">
          <ac:chgData name="Roxanne Cousins (staff)" userId="4388bfe6-e316-4db7-9424-a8faf0c3c8b0" providerId="ADAL" clId="{67C02C5E-E84D-4A3B-84B5-306BBF6F6145}" dt="2024-09-10T10:53:08.131" v="1115" actId="14100"/>
          <ac:cxnSpMkLst>
            <pc:docMk/>
            <pc:sldMk cId="3252982901" sldId="259"/>
            <ac:cxnSpMk id="492" creationId="{D3EE7B09-4854-3AAA-9B9F-F75E952E98E5}"/>
          </ac:cxnSpMkLst>
        </pc:cxnChg>
        <pc:cxnChg chg="mod">
          <ac:chgData name="Roxanne Cousins (staff)" userId="4388bfe6-e316-4db7-9424-a8faf0c3c8b0" providerId="ADAL" clId="{67C02C5E-E84D-4A3B-84B5-306BBF6F6145}" dt="2024-09-10T10:51:21.280" v="878" actId="14100"/>
          <ac:cxnSpMkLst>
            <pc:docMk/>
            <pc:sldMk cId="3252982901" sldId="259"/>
            <ac:cxnSpMk id="509" creationId="{DCD99098-4FB5-706A-24E2-C6F634F3F3F5}"/>
          </ac:cxnSpMkLst>
        </pc:cxnChg>
      </pc:sldChg>
      <pc:sldChg chg="addSp modSp mod">
        <pc:chgData name="Roxanne Cousins (staff)" userId="4388bfe6-e316-4db7-9424-a8faf0c3c8b0" providerId="ADAL" clId="{67C02C5E-E84D-4A3B-84B5-306BBF6F6145}" dt="2024-09-10T10:50:18.560" v="773" actId="1076"/>
        <pc:sldMkLst>
          <pc:docMk/>
          <pc:sldMk cId="42606681" sldId="261"/>
        </pc:sldMkLst>
        <pc:spChg chg="mod">
          <ac:chgData name="Roxanne Cousins (staff)" userId="4388bfe6-e316-4db7-9424-a8faf0c3c8b0" providerId="ADAL" clId="{67C02C5E-E84D-4A3B-84B5-306BBF6F6145}" dt="2024-09-10T09:43:04.995" v="741" actId="1035"/>
          <ac:spMkLst>
            <pc:docMk/>
            <pc:sldMk cId="42606681" sldId="261"/>
            <ac:spMk id="3" creationId="{B0937A97-BBF8-DA50-675A-0E81E90CE3B5}"/>
          </ac:spMkLst>
        </pc:spChg>
        <pc:spChg chg="mod">
          <ac:chgData name="Roxanne Cousins (staff)" userId="4388bfe6-e316-4db7-9424-a8faf0c3c8b0" providerId="ADAL" clId="{67C02C5E-E84D-4A3B-84B5-306BBF6F6145}" dt="2024-09-10T09:43:04.995" v="741" actId="1035"/>
          <ac:spMkLst>
            <pc:docMk/>
            <pc:sldMk cId="42606681" sldId="261"/>
            <ac:spMk id="5" creationId="{CA264257-6A63-FBE8-A3C8-87FC4C68F216}"/>
          </ac:spMkLst>
        </pc:spChg>
        <pc:spChg chg="add mod">
          <ac:chgData name="Roxanne Cousins (staff)" userId="4388bfe6-e316-4db7-9424-a8faf0c3c8b0" providerId="ADAL" clId="{67C02C5E-E84D-4A3B-84B5-306BBF6F6145}" dt="2024-09-10T10:50:18.560" v="773" actId="1076"/>
          <ac:spMkLst>
            <pc:docMk/>
            <pc:sldMk cId="42606681" sldId="261"/>
            <ac:spMk id="7" creationId="{B4717A31-3952-CDB6-94F4-657A5DF2B16B}"/>
          </ac:spMkLst>
        </pc:spChg>
        <pc:spChg chg="mod">
          <ac:chgData name="Roxanne Cousins (staff)" userId="4388bfe6-e316-4db7-9424-a8faf0c3c8b0" providerId="ADAL" clId="{67C02C5E-E84D-4A3B-84B5-306BBF6F6145}" dt="2024-09-10T09:43:04.995" v="741" actId="1035"/>
          <ac:spMkLst>
            <pc:docMk/>
            <pc:sldMk cId="42606681" sldId="261"/>
            <ac:spMk id="9" creationId="{BD96251D-248E-F038-C613-030120307EFE}"/>
          </ac:spMkLst>
        </pc:spChg>
        <pc:spChg chg="mod">
          <ac:chgData name="Roxanne Cousins (staff)" userId="4388bfe6-e316-4db7-9424-a8faf0c3c8b0" providerId="ADAL" clId="{67C02C5E-E84D-4A3B-84B5-306BBF6F6145}" dt="2024-09-10T09:42:52.145" v="725" actId="1036"/>
          <ac:spMkLst>
            <pc:docMk/>
            <pc:sldMk cId="42606681" sldId="261"/>
            <ac:spMk id="558" creationId="{D2703BD2-8F8F-C1F6-5F4E-EF87465F35F1}"/>
          </ac:spMkLst>
        </pc:spChg>
        <pc:cxnChg chg="mod">
          <ac:chgData name="Roxanne Cousins (staff)" userId="4388bfe6-e316-4db7-9424-a8faf0c3c8b0" providerId="ADAL" clId="{67C02C5E-E84D-4A3B-84B5-306BBF6F6145}" dt="2024-09-10T09:43:04.995" v="741" actId="1035"/>
          <ac:cxnSpMkLst>
            <pc:docMk/>
            <pc:sldMk cId="42606681" sldId="261"/>
            <ac:cxnSpMk id="515" creationId="{ED81643C-279D-576C-0A2A-C1C757A59124}"/>
          </ac:cxnSpMkLst>
        </pc:cxnChg>
        <pc:cxnChg chg="mod">
          <ac:chgData name="Roxanne Cousins (staff)" userId="4388bfe6-e316-4db7-9424-a8faf0c3c8b0" providerId="ADAL" clId="{67C02C5E-E84D-4A3B-84B5-306BBF6F6145}" dt="2024-09-10T09:43:04.995" v="741" actId="1035"/>
          <ac:cxnSpMkLst>
            <pc:docMk/>
            <pc:sldMk cId="42606681" sldId="261"/>
            <ac:cxnSpMk id="519" creationId="{5EF6AB29-E1FF-6DDA-5014-E24C1D08EE50}"/>
          </ac:cxnSpMkLst>
        </pc:cxnChg>
        <pc:cxnChg chg="mod">
          <ac:chgData name="Roxanne Cousins (staff)" userId="4388bfe6-e316-4db7-9424-a8faf0c3c8b0" providerId="ADAL" clId="{67C02C5E-E84D-4A3B-84B5-306BBF6F6145}" dt="2024-09-10T09:43:04.995" v="741" actId="1035"/>
          <ac:cxnSpMkLst>
            <pc:docMk/>
            <pc:sldMk cId="42606681" sldId="261"/>
            <ac:cxnSpMk id="530" creationId="{D6A6966E-424B-633C-A432-9867D659BD57}"/>
          </ac:cxnSpMkLst>
        </pc:cxnChg>
        <pc:cxnChg chg="mod">
          <ac:chgData name="Roxanne Cousins (staff)" userId="4388bfe6-e316-4db7-9424-a8faf0c3c8b0" providerId="ADAL" clId="{67C02C5E-E84D-4A3B-84B5-306BBF6F6145}" dt="2024-09-10T09:42:54.462" v="727" actId="1037"/>
          <ac:cxnSpMkLst>
            <pc:docMk/>
            <pc:sldMk cId="42606681" sldId="261"/>
            <ac:cxnSpMk id="560" creationId="{0908A964-B805-CD7E-84D5-51D9D07AB2F0}"/>
          </ac:cxnSpMkLst>
        </pc:cxnChg>
      </pc:sldChg>
    </pc:docChg>
  </pc:docChgLst>
  <pc:docChgLst>
    <pc:chgData name="Helen Bowen (staff)" userId="09e64f8d-586c-4195-89c5-9dd8aec061a0" providerId="ADAL" clId="{01D19022-5B56-40EC-824D-AB0BAE298A60}"/>
    <pc:docChg chg="">
      <pc:chgData name="Helen Bowen (staff)" userId="09e64f8d-586c-4195-89c5-9dd8aec061a0" providerId="ADAL" clId="{01D19022-5B56-40EC-824D-AB0BAE298A60}" dt="2024-07-01T16:25:22.937" v="6"/>
      <pc:docMkLst>
        <pc:docMk/>
      </pc:docMkLst>
      <pc:sldChg chg="addCm modCm">
        <pc:chgData name="Helen Bowen (staff)" userId="09e64f8d-586c-4195-89c5-9dd8aec061a0" providerId="ADAL" clId="{01D19022-5B56-40EC-824D-AB0BAE298A60}" dt="2024-07-01T16:25:22.937" v="6"/>
        <pc:sldMkLst>
          <pc:docMk/>
          <pc:sldMk cId="4017318120" sldId="258"/>
        </pc:sldMkLst>
        <pc:extLst>
          <p:ext xmlns:p="http://schemas.openxmlformats.org/presentationml/2006/main" uri="{D6D511B9-2390-475A-947B-AFAB55BFBCF1}">
            <pc226:cmChg xmlns:pc226="http://schemas.microsoft.com/office/powerpoint/2022/06/main/command" chg="add">
              <pc226:chgData name="Helen Bowen (staff)" userId="09e64f8d-586c-4195-89c5-9dd8aec061a0" providerId="ADAL" clId="{01D19022-5B56-40EC-824D-AB0BAE298A60}" dt="2024-07-01T16:25:22.937" v="6"/>
              <pc2:cmMkLst xmlns:pc2="http://schemas.microsoft.com/office/powerpoint/2019/9/main/command">
                <pc:docMk/>
                <pc:sldMk cId="4017318120" sldId="258"/>
                <pc2:cmMk id="{60A6FC25-1C7E-4B27-8851-5B0D6C30BF20}"/>
              </pc2:cmMkLst>
            </pc226:cmChg>
            <pc226:cmChg xmlns:pc226="http://schemas.microsoft.com/office/powerpoint/2022/06/main/command" chg="">
              <pc226:chgData name="Helen Bowen (staff)" userId="09e64f8d-586c-4195-89c5-9dd8aec061a0" providerId="ADAL" clId="{01D19022-5B56-40EC-824D-AB0BAE298A60}" dt="2024-07-01T16:22:12.568" v="5"/>
              <pc2:cmMkLst xmlns:pc2="http://schemas.microsoft.com/office/powerpoint/2019/9/main/command">
                <pc:docMk/>
                <pc:sldMk cId="4017318120" sldId="258"/>
                <pc2:cmMk id="{BB662E2C-4653-433E-968C-55FD72D16A7F}"/>
              </pc2:cmMkLst>
              <pc226:cmRplyChg chg="add">
                <pc226:chgData name="Helen Bowen (staff)" userId="09e64f8d-586c-4195-89c5-9dd8aec061a0" providerId="ADAL" clId="{01D19022-5B56-40EC-824D-AB0BAE298A60}" dt="2024-07-01T16:22:12.568" v="5"/>
                <pc2:cmRplyMkLst xmlns:pc2="http://schemas.microsoft.com/office/powerpoint/2019/9/main/command">
                  <pc:docMk/>
                  <pc:sldMk cId="4017318120" sldId="258"/>
                  <pc2:cmMk id="{BB662E2C-4653-433E-968C-55FD72D16A7F}"/>
                  <pc2:cmRplyMk id="{BB5E2B46-9A66-432B-B2D4-844864ED4828}"/>
                </pc2:cmRplyMkLst>
              </pc226:cmRplyChg>
            </pc226:cmChg>
          </p:ext>
        </pc:extLst>
      </pc:sldChg>
      <pc:sldChg chg="addCm">
        <pc:chgData name="Helen Bowen (staff)" userId="09e64f8d-586c-4195-89c5-9dd8aec061a0" providerId="ADAL" clId="{01D19022-5B56-40EC-824D-AB0BAE298A60}" dt="2024-07-01T16:21:37.801" v="4"/>
        <pc:sldMkLst>
          <pc:docMk/>
          <pc:sldMk cId="42606681" sldId="261"/>
        </pc:sldMkLst>
        <pc:extLst>
          <p:ext xmlns:p="http://schemas.openxmlformats.org/presentationml/2006/main" uri="{D6D511B9-2390-475A-947B-AFAB55BFBCF1}">
            <pc226:cmChg xmlns:pc226="http://schemas.microsoft.com/office/powerpoint/2022/06/main/command" chg="add">
              <pc226:chgData name="Helen Bowen (staff)" userId="09e64f8d-586c-4195-89c5-9dd8aec061a0" providerId="ADAL" clId="{01D19022-5B56-40EC-824D-AB0BAE298A60}" dt="2024-07-01T16:20:48.418" v="3"/>
              <pc2:cmMkLst xmlns:pc2="http://schemas.microsoft.com/office/powerpoint/2019/9/main/command">
                <pc:docMk/>
                <pc:sldMk cId="42606681" sldId="261"/>
                <pc2:cmMk id="{F4E9EA57-7BD5-4CCF-8F00-330948490CC3}"/>
              </pc2:cmMkLst>
            </pc226:cmChg>
            <pc226:cmChg xmlns:pc226="http://schemas.microsoft.com/office/powerpoint/2022/06/main/command" chg="add">
              <pc226:chgData name="Helen Bowen (staff)" userId="09e64f8d-586c-4195-89c5-9dd8aec061a0" providerId="ADAL" clId="{01D19022-5B56-40EC-824D-AB0BAE298A60}" dt="2024-07-01T16:18:02.134" v="0"/>
              <pc2:cmMkLst xmlns:pc2="http://schemas.microsoft.com/office/powerpoint/2019/9/main/command">
                <pc:docMk/>
                <pc:sldMk cId="42606681" sldId="261"/>
                <pc2:cmMk id="{F0F62E71-9E84-41FC-9E4B-D60EF19595C5}"/>
              </pc2:cmMkLst>
            </pc226:cmChg>
            <pc226:cmChg xmlns:pc226="http://schemas.microsoft.com/office/powerpoint/2022/06/main/command" chg="add">
              <pc226:chgData name="Helen Bowen (staff)" userId="09e64f8d-586c-4195-89c5-9dd8aec061a0" providerId="ADAL" clId="{01D19022-5B56-40EC-824D-AB0BAE298A60}" dt="2024-07-01T16:19:51.185" v="2"/>
              <pc2:cmMkLst xmlns:pc2="http://schemas.microsoft.com/office/powerpoint/2019/9/main/command">
                <pc:docMk/>
                <pc:sldMk cId="42606681" sldId="261"/>
                <pc2:cmMk id="{8FAA1D88-5C00-4840-84C9-E155CA690557}"/>
              </pc2:cmMkLst>
            </pc226:cmChg>
            <pc226:cmChg xmlns:pc226="http://schemas.microsoft.com/office/powerpoint/2022/06/main/command" chg="add">
              <pc226:chgData name="Helen Bowen (staff)" userId="09e64f8d-586c-4195-89c5-9dd8aec061a0" providerId="ADAL" clId="{01D19022-5B56-40EC-824D-AB0BAE298A60}" dt="2024-07-01T16:19:19.192" v="1"/>
              <pc2:cmMkLst xmlns:pc2="http://schemas.microsoft.com/office/powerpoint/2019/9/main/command">
                <pc:docMk/>
                <pc:sldMk cId="42606681" sldId="261"/>
                <pc2:cmMk id="{80D984E1-8D83-41A7-AF3A-286E268B2CA8}"/>
              </pc2:cmMkLst>
            </pc226:cmChg>
            <pc226:cmChg xmlns:pc226="http://schemas.microsoft.com/office/powerpoint/2022/06/main/command" chg="add">
              <pc226:chgData name="Helen Bowen (staff)" userId="09e64f8d-586c-4195-89c5-9dd8aec061a0" providerId="ADAL" clId="{01D19022-5B56-40EC-824D-AB0BAE298A60}" dt="2024-07-01T16:21:37.801" v="4"/>
              <pc2:cmMkLst xmlns:pc2="http://schemas.microsoft.com/office/powerpoint/2019/9/main/command">
                <pc:docMk/>
                <pc:sldMk cId="42606681" sldId="261"/>
                <pc2:cmMk id="{FD8FBCE2-E08D-4D0D-B4D3-AC36976030EA}"/>
              </pc2:cmMkLst>
            </pc226:cmChg>
          </p:ext>
        </pc:extLst>
      </pc:sldChg>
    </pc:docChg>
  </pc:docChgLst>
  <pc:docChgLst>
    <pc:chgData name="Roxanne Cousins (staff)" userId="S::roxanne.cousins@nottingham.ac.uk::4388bfe6-e316-4db7-9424-a8faf0c3c8b0" providerId="AD" clId="Web-{C5BCF1D2-4AB0-D075-1AC0-C8FFA0D40F56}"/>
    <pc:docChg chg="modSld">
      <pc:chgData name="Roxanne Cousins (staff)" userId="S::roxanne.cousins@nottingham.ac.uk::4388bfe6-e316-4db7-9424-a8faf0c3c8b0" providerId="AD" clId="Web-{C5BCF1D2-4AB0-D075-1AC0-C8FFA0D40F56}" dt="2024-08-06T08:10:50.982" v="32" actId="1076"/>
      <pc:docMkLst>
        <pc:docMk/>
      </pc:docMkLst>
      <pc:sldChg chg="modSp">
        <pc:chgData name="Roxanne Cousins (staff)" userId="S::roxanne.cousins@nottingham.ac.uk::4388bfe6-e316-4db7-9424-a8faf0c3c8b0" providerId="AD" clId="Web-{C5BCF1D2-4AB0-D075-1AC0-C8FFA0D40F56}" dt="2024-08-06T08:10:50.982" v="32" actId="1076"/>
        <pc:sldMkLst>
          <pc:docMk/>
          <pc:sldMk cId="4017318120" sldId="258"/>
        </pc:sldMkLst>
        <pc:spChg chg="mod">
          <ac:chgData name="Roxanne Cousins (staff)" userId="S::roxanne.cousins@nottingham.ac.uk::4388bfe6-e316-4db7-9424-a8faf0c3c8b0" providerId="AD" clId="Web-{C5BCF1D2-4AB0-D075-1AC0-C8FFA0D40F56}" dt="2024-08-06T08:10:50.982" v="32" actId="1076"/>
          <ac:spMkLst>
            <pc:docMk/>
            <pc:sldMk cId="4017318120" sldId="258"/>
            <ac:spMk id="428" creationId="{211E90D6-DEEB-63B7-EB6A-ACCDF82A525F}"/>
          </ac:spMkLst>
        </pc:spChg>
        <pc:spChg chg="mod">
          <ac:chgData name="Roxanne Cousins (staff)" userId="S::roxanne.cousins@nottingham.ac.uk::4388bfe6-e316-4db7-9424-a8faf0c3c8b0" providerId="AD" clId="Web-{C5BCF1D2-4AB0-D075-1AC0-C8FFA0D40F56}" dt="2024-08-06T08:10:46.997" v="31" actId="14100"/>
          <ac:spMkLst>
            <pc:docMk/>
            <pc:sldMk cId="4017318120" sldId="258"/>
            <ac:spMk id="564" creationId="{53EC391D-7C77-0224-2036-7D20500F33C3}"/>
          </ac:spMkLst>
        </pc:spChg>
        <pc:cxnChg chg="mod">
          <ac:chgData name="Roxanne Cousins (staff)" userId="S::roxanne.cousins@nottingham.ac.uk::4388bfe6-e316-4db7-9424-a8faf0c3c8b0" providerId="AD" clId="Web-{C5BCF1D2-4AB0-D075-1AC0-C8FFA0D40F56}" dt="2024-08-06T08:10:39.075" v="30" actId="14100"/>
          <ac:cxnSpMkLst>
            <pc:docMk/>
            <pc:sldMk cId="4017318120" sldId="258"/>
            <ac:cxnSpMk id="437" creationId="{9AEFA02F-4E35-3F6A-492B-7C04CFD6A378}"/>
          </ac:cxnSpMkLst>
        </pc:cxnChg>
        <pc:cxnChg chg="mod">
          <ac:chgData name="Roxanne Cousins (staff)" userId="S::roxanne.cousins@nottingham.ac.uk::4388bfe6-e316-4db7-9424-a8faf0c3c8b0" providerId="AD" clId="Web-{C5BCF1D2-4AB0-D075-1AC0-C8FFA0D40F56}" dt="2024-08-06T08:10:39.075" v="30" actId="14100"/>
          <ac:cxnSpMkLst>
            <pc:docMk/>
            <pc:sldMk cId="4017318120" sldId="258"/>
            <ac:cxnSpMk id="442" creationId="{3841B38C-B685-6ECF-AB91-866137210A55}"/>
          </ac:cxnSpMkLst>
        </pc:cxnChg>
        <pc:cxnChg chg="mod">
          <ac:chgData name="Roxanne Cousins (staff)" userId="S::roxanne.cousins@nottingham.ac.uk::4388bfe6-e316-4db7-9424-a8faf0c3c8b0" providerId="AD" clId="Web-{C5BCF1D2-4AB0-D075-1AC0-C8FFA0D40F56}" dt="2024-08-06T08:10:46.997" v="31" actId="14100"/>
          <ac:cxnSpMkLst>
            <pc:docMk/>
            <pc:sldMk cId="4017318120" sldId="258"/>
            <ac:cxnSpMk id="446" creationId="{E4B7FBAA-0DFA-0D4A-511C-55B49A50271F}"/>
          </ac:cxnSpMkLst>
        </pc:cxnChg>
        <pc:cxnChg chg="mod">
          <ac:chgData name="Roxanne Cousins (staff)" userId="S::roxanne.cousins@nottingham.ac.uk::4388bfe6-e316-4db7-9424-a8faf0c3c8b0" providerId="AD" clId="Web-{C5BCF1D2-4AB0-D075-1AC0-C8FFA0D40F56}" dt="2024-08-06T08:10:39.075" v="30" actId="14100"/>
          <ac:cxnSpMkLst>
            <pc:docMk/>
            <pc:sldMk cId="4017318120" sldId="258"/>
            <ac:cxnSpMk id="499" creationId="{5AA7D868-D1D2-55F2-479E-9C22678674A2}"/>
          </ac:cxnSpMkLst>
        </pc:cxnChg>
        <pc:cxnChg chg="mod">
          <ac:chgData name="Roxanne Cousins (staff)" userId="S::roxanne.cousins@nottingham.ac.uk::4388bfe6-e316-4db7-9424-a8faf0c3c8b0" providerId="AD" clId="Web-{C5BCF1D2-4AB0-D075-1AC0-C8FFA0D40F56}" dt="2024-08-06T08:10:46.997" v="31" actId="14100"/>
          <ac:cxnSpMkLst>
            <pc:docMk/>
            <pc:sldMk cId="4017318120" sldId="258"/>
            <ac:cxnSpMk id="542" creationId="{ABA88939-7294-A6EE-80F9-C61E5E729142}"/>
          </ac:cxnSpMkLst>
        </pc:cxnChg>
      </pc:sldChg>
    </pc:docChg>
  </pc:docChgLst>
  <pc:docChgLst>
    <pc:chgData name="Heidi De Wolf (staff)" userId="S::heidi.dewolf@nottingham.ac.uk::407885e9-e15f-4254-98bc-ef5b3787fcb9" providerId="AD" clId="Web-{A95473F1-F31E-3AF1-1556-6604C89A2DAB}"/>
    <pc:docChg chg="modSld">
      <pc:chgData name="Heidi De Wolf (staff)" userId="S::heidi.dewolf@nottingham.ac.uk::407885e9-e15f-4254-98bc-ef5b3787fcb9" providerId="AD" clId="Web-{A95473F1-F31E-3AF1-1556-6604C89A2DAB}" dt="2024-09-17T11:37:59.876" v="0" actId="1076"/>
      <pc:docMkLst>
        <pc:docMk/>
      </pc:docMkLst>
      <pc:sldChg chg="modSp">
        <pc:chgData name="Heidi De Wolf (staff)" userId="S::heidi.dewolf@nottingham.ac.uk::407885e9-e15f-4254-98bc-ef5b3787fcb9" providerId="AD" clId="Web-{A95473F1-F31E-3AF1-1556-6604C89A2DAB}" dt="2024-09-17T11:37:59.876" v="0" actId="1076"/>
        <pc:sldMkLst>
          <pc:docMk/>
          <pc:sldMk cId="4017318120" sldId="258"/>
        </pc:sldMkLst>
        <pc:cxnChg chg="mod">
          <ac:chgData name="Heidi De Wolf (staff)" userId="S::heidi.dewolf@nottingham.ac.uk::407885e9-e15f-4254-98bc-ef5b3787fcb9" providerId="AD" clId="Web-{A95473F1-F31E-3AF1-1556-6604C89A2DAB}" dt="2024-09-17T11:37:59.876" v="0" actId="1076"/>
          <ac:cxnSpMkLst>
            <pc:docMk/>
            <pc:sldMk cId="4017318120" sldId="258"/>
            <ac:cxnSpMk id="547" creationId="{0A75B871-62A9-7CF7-DBC0-9D2FD577162D}"/>
          </ac:cxnSpMkLst>
        </pc:cxnChg>
      </pc:sldChg>
    </pc:docChg>
  </pc:docChgLst>
  <pc:docChgLst>
    <pc:chgData name="James Royston (staff)" userId="S::james.royston1@nottingham.ac.uk::a63f003f-cafe-48c0-ad48-065c29731244" providerId="AD" clId="Web-{4DC7EC38-6955-73E6-D6C5-FB49A4EEDBF9}"/>
    <pc:docChg chg="mod">
      <pc:chgData name="James Royston (staff)" userId="S::james.royston1@nottingham.ac.uk::a63f003f-cafe-48c0-ad48-065c29731244" providerId="AD" clId="Web-{4DC7EC38-6955-73E6-D6C5-FB49A4EEDBF9}" dt="2024-07-02T08:29:48.264" v="1"/>
      <pc:docMkLst>
        <pc:docMk/>
      </pc:docMkLst>
    </pc:docChg>
  </pc:docChgLst>
  <pc:docChgLst>
    <pc:chgData name="Roxanne Cousins (staff)" userId="S::roxanne.cousins@nottingham.ac.uk::4388bfe6-e316-4db7-9424-a8faf0c3c8b0" providerId="AD" clId="Web-{8143DE23-3B05-E744-6E03-8B53BA08E11B}"/>
    <pc:docChg chg="mod modSld">
      <pc:chgData name="Roxanne Cousins (staff)" userId="S::roxanne.cousins@nottingham.ac.uk::4388bfe6-e316-4db7-9424-a8faf0c3c8b0" providerId="AD" clId="Web-{8143DE23-3B05-E744-6E03-8B53BA08E11B}" dt="2024-08-19T16:03:09.007" v="2" actId="20577"/>
      <pc:docMkLst>
        <pc:docMk/>
      </pc:docMkLst>
      <pc:sldChg chg="modSp">
        <pc:chgData name="Roxanne Cousins (staff)" userId="S::roxanne.cousins@nottingham.ac.uk::4388bfe6-e316-4db7-9424-a8faf0c3c8b0" providerId="AD" clId="Web-{8143DE23-3B05-E744-6E03-8B53BA08E11B}" dt="2024-08-19T16:03:09.007" v="2" actId="20577"/>
        <pc:sldMkLst>
          <pc:docMk/>
          <pc:sldMk cId="4017318120" sldId="258"/>
        </pc:sldMkLst>
        <pc:spChg chg="mod">
          <ac:chgData name="Roxanne Cousins (staff)" userId="S::roxanne.cousins@nottingham.ac.uk::4388bfe6-e316-4db7-9424-a8faf0c3c8b0" providerId="AD" clId="Web-{8143DE23-3B05-E744-6E03-8B53BA08E11B}" dt="2024-08-19T16:03:09.007" v="2" actId="20577"/>
          <ac:spMkLst>
            <pc:docMk/>
            <pc:sldMk cId="4017318120" sldId="258"/>
            <ac:spMk id="12" creationId="{4BCE8D5C-151E-553D-51FD-2DAC0AE4103F}"/>
          </ac:spMkLst>
        </pc:spChg>
      </pc:sldChg>
    </pc:docChg>
  </pc:docChgLst>
  <pc:docChgLst>
    <pc:chgData name="Roxanne Cousins (staff)" userId="4388bfe6-e316-4db7-9424-a8faf0c3c8b0" providerId="ADAL" clId="{75EA943C-FAE0-4233-A455-C7364D7E9695}"/>
    <pc:docChg chg="undo custSel modSld sldOrd">
      <pc:chgData name="Roxanne Cousins (staff)" userId="4388bfe6-e316-4db7-9424-a8faf0c3c8b0" providerId="ADAL" clId="{75EA943C-FAE0-4233-A455-C7364D7E9695}" dt="2024-08-06T08:22:44.245" v="74" actId="478"/>
      <pc:docMkLst>
        <pc:docMk/>
      </pc:docMkLst>
      <pc:sldChg chg="ord">
        <pc:chgData name="Roxanne Cousins (staff)" userId="4388bfe6-e316-4db7-9424-a8faf0c3c8b0" providerId="ADAL" clId="{75EA943C-FAE0-4233-A455-C7364D7E9695}" dt="2024-08-06T08:19:14.541" v="0" actId="20578"/>
        <pc:sldMkLst>
          <pc:docMk/>
          <pc:sldMk cId="691942391" sldId="257"/>
        </pc:sldMkLst>
      </pc:sldChg>
      <pc:sldChg chg="addSp delSp modSp mod">
        <pc:chgData name="Roxanne Cousins (staff)" userId="4388bfe6-e316-4db7-9424-a8faf0c3c8b0" providerId="ADAL" clId="{75EA943C-FAE0-4233-A455-C7364D7E9695}" dt="2024-08-06T08:22:01.260" v="25" actId="20577"/>
        <pc:sldMkLst>
          <pc:docMk/>
          <pc:sldMk cId="4017318120" sldId="258"/>
        </pc:sldMkLst>
        <pc:spChg chg="mod">
          <ac:chgData name="Roxanne Cousins (staff)" userId="4388bfe6-e316-4db7-9424-a8faf0c3c8b0" providerId="ADAL" clId="{75EA943C-FAE0-4233-A455-C7364D7E9695}" dt="2024-08-06T08:20:31.727" v="5" actId="1076"/>
          <ac:spMkLst>
            <pc:docMk/>
            <pc:sldMk cId="4017318120" sldId="258"/>
            <ac:spMk id="427" creationId="{3128E7F2-8A13-D81C-F833-2CE0CC92AE36}"/>
          </ac:spMkLst>
        </pc:spChg>
        <pc:spChg chg="mod">
          <ac:chgData name="Roxanne Cousins (staff)" userId="4388bfe6-e316-4db7-9424-a8faf0c3c8b0" providerId="ADAL" clId="{75EA943C-FAE0-4233-A455-C7364D7E9695}" dt="2024-08-06T08:22:01.260" v="25" actId="20577"/>
          <ac:spMkLst>
            <pc:docMk/>
            <pc:sldMk cId="4017318120" sldId="258"/>
            <ac:spMk id="564" creationId="{53EC391D-7C77-0224-2036-7D20500F33C3}"/>
          </ac:spMkLst>
        </pc:spChg>
        <pc:cxnChg chg="add mod">
          <ac:chgData name="Roxanne Cousins (staff)" userId="4388bfe6-e316-4db7-9424-a8faf0c3c8b0" providerId="ADAL" clId="{75EA943C-FAE0-4233-A455-C7364D7E9695}" dt="2024-08-06T08:20:27.498" v="4" actId="14100"/>
          <ac:cxnSpMkLst>
            <pc:docMk/>
            <pc:sldMk cId="4017318120" sldId="258"/>
            <ac:cxnSpMk id="2" creationId="{9D6B63A4-4ECD-D4DD-CC45-0F26DA46663A}"/>
          </ac:cxnSpMkLst>
        </pc:cxnChg>
        <pc:cxnChg chg="del mod">
          <ac:chgData name="Roxanne Cousins (staff)" userId="4388bfe6-e316-4db7-9424-a8faf0c3c8b0" providerId="ADAL" clId="{75EA943C-FAE0-4233-A455-C7364D7E9695}" dt="2024-08-06T08:20:15.008" v="1" actId="478"/>
          <ac:cxnSpMkLst>
            <pc:docMk/>
            <pc:sldMk cId="4017318120" sldId="258"/>
            <ac:cxnSpMk id="446" creationId="{E4B7FBAA-0DFA-0D4A-511C-55B49A50271F}"/>
          </ac:cxnSpMkLst>
        </pc:cxnChg>
      </pc:sldChg>
      <pc:sldChg chg="addSp delSp modSp mod">
        <pc:chgData name="Roxanne Cousins (staff)" userId="4388bfe6-e316-4db7-9424-a8faf0c3c8b0" providerId="ADAL" clId="{75EA943C-FAE0-4233-A455-C7364D7E9695}" dt="2024-08-06T08:22:23.964" v="70" actId="1036"/>
        <pc:sldMkLst>
          <pc:docMk/>
          <pc:sldMk cId="3252982901" sldId="259"/>
        </pc:sldMkLst>
        <pc:spChg chg="mod">
          <ac:chgData name="Roxanne Cousins (staff)" userId="4388bfe6-e316-4db7-9424-a8faf0c3c8b0" providerId="ADAL" clId="{75EA943C-FAE0-4233-A455-C7364D7E9695}" dt="2024-08-06T08:22:07.433" v="27" actId="20577"/>
          <ac:spMkLst>
            <pc:docMk/>
            <pc:sldMk cId="3252982901" sldId="259"/>
            <ac:spMk id="5" creationId="{68A69BCC-D3B0-6DB4-2BBC-34791BF7757B}"/>
          </ac:spMkLst>
        </pc:spChg>
        <pc:spChg chg="mod">
          <ac:chgData name="Roxanne Cousins (staff)" userId="4388bfe6-e316-4db7-9424-a8faf0c3c8b0" providerId="ADAL" clId="{75EA943C-FAE0-4233-A455-C7364D7E9695}" dt="2024-08-06T08:22:23.964" v="70" actId="1036"/>
          <ac:spMkLst>
            <pc:docMk/>
            <pc:sldMk cId="3252982901" sldId="259"/>
            <ac:spMk id="499" creationId="{2B647731-D653-5508-FFCF-A2D412B71071}"/>
          </ac:spMkLst>
        </pc:spChg>
        <pc:cxnChg chg="add mod">
          <ac:chgData name="Roxanne Cousins (staff)" userId="4388bfe6-e316-4db7-9424-a8faf0c3c8b0" providerId="ADAL" clId="{75EA943C-FAE0-4233-A455-C7364D7E9695}" dt="2024-08-06T08:21:17.257" v="16" actId="14100"/>
          <ac:cxnSpMkLst>
            <pc:docMk/>
            <pc:sldMk cId="3252982901" sldId="259"/>
            <ac:cxnSpMk id="15" creationId="{660CE7FE-E752-CD52-37FF-C59F3B2FC7E3}"/>
          </ac:cxnSpMkLst>
        </pc:cxnChg>
        <pc:cxnChg chg="add mod">
          <ac:chgData name="Roxanne Cousins (staff)" userId="4388bfe6-e316-4db7-9424-a8faf0c3c8b0" providerId="ADAL" clId="{75EA943C-FAE0-4233-A455-C7364D7E9695}" dt="2024-08-06T08:21:27.463" v="20" actId="14100"/>
          <ac:cxnSpMkLst>
            <pc:docMk/>
            <pc:sldMk cId="3252982901" sldId="259"/>
            <ac:cxnSpMk id="21" creationId="{3C3515A5-B7AA-878B-0DB0-92B4FC54322F}"/>
          </ac:cxnSpMkLst>
        </pc:cxnChg>
        <pc:cxnChg chg="del mod">
          <ac:chgData name="Roxanne Cousins (staff)" userId="4388bfe6-e316-4db7-9424-a8faf0c3c8b0" providerId="ADAL" clId="{75EA943C-FAE0-4233-A455-C7364D7E9695}" dt="2024-08-06T08:21:07.250" v="12" actId="478"/>
          <ac:cxnSpMkLst>
            <pc:docMk/>
            <pc:sldMk cId="3252982901" sldId="259"/>
            <ac:cxnSpMk id="47" creationId="{13D1E905-9E06-5F4F-A687-57138ADE6175}"/>
          </ac:cxnSpMkLst>
        </pc:cxnChg>
        <pc:cxnChg chg="mod">
          <ac:chgData name="Roxanne Cousins (staff)" userId="4388bfe6-e316-4db7-9424-a8faf0c3c8b0" providerId="ADAL" clId="{75EA943C-FAE0-4233-A455-C7364D7E9695}" dt="2024-08-06T08:20:54.166" v="7" actId="14100"/>
          <ac:cxnSpMkLst>
            <pc:docMk/>
            <pc:sldMk cId="3252982901" sldId="259"/>
            <ac:cxnSpMk id="50" creationId="{409F18F0-A979-2DE7-1DDD-F90B082B5EC9}"/>
          </ac:cxnSpMkLst>
        </pc:cxnChg>
        <pc:cxnChg chg="del mod">
          <ac:chgData name="Roxanne Cousins (staff)" userId="4388bfe6-e316-4db7-9424-a8faf0c3c8b0" providerId="ADAL" clId="{75EA943C-FAE0-4233-A455-C7364D7E9695}" dt="2024-08-06T08:21:06.038" v="11" actId="478"/>
          <ac:cxnSpMkLst>
            <pc:docMk/>
            <pc:sldMk cId="3252982901" sldId="259"/>
            <ac:cxnSpMk id="53" creationId="{A91C91DD-18A4-3704-4C1D-7D9E7ABAB2FE}"/>
          </ac:cxnSpMkLst>
        </pc:cxnChg>
        <pc:cxnChg chg="mod">
          <ac:chgData name="Roxanne Cousins (staff)" userId="4388bfe6-e316-4db7-9424-a8faf0c3c8b0" providerId="ADAL" clId="{75EA943C-FAE0-4233-A455-C7364D7E9695}" dt="2024-08-06T08:20:54.166" v="7" actId="14100"/>
          <ac:cxnSpMkLst>
            <pc:docMk/>
            <pc:sldMk cId="3252982901" sldId="259"/>
            <ac:cxnSpMk id="58" creationId="{9A6449A1-5789-1A96-B729-0C5833A67EFF}"/>
          </ac:cxnSpMkLst>
        </pc:cxnChg>
        <pc:cxnChg chg="mod">
          <ac:chgData name="Roxanne Cousins (staff)" userId="4388bfe6-e316-4db7-9424-a8faf0c3c8b0" providerId="ADAL" clId="{75EA943C-FAE0-4233-A455-C7364D7E9695}" dt="2024-08-06T08:22:14.424" v="29" actId="1076"/>
          <ac:cxnSpMkLst>
            <pc:docMk/>
            <pc:sldMk cId="3252982901" sldId="259"/>
            <ac:cxnSpMk id="476" creationId="{133D8381-B7BA-55AD-1AA4-6B0736346B54}"/>
          </ac:cxnSpMkLst>
        </pc:cxnChg>
      </pc:sldChg>
      <pc:sldChg chg="addSp delSp modSp mod">
        <pc:chgData name="Roxanne Cousins (staff)" userId="4388bfe6-e316-4db7-9424-a8faf0c3c8b0" providerId="ADAL" clId="{75EA943C-FAE0-4233-A455-C7364D7E9695}" dt="2024-08-06T08:22:44.245" v="74" actId="478"/>
        <pc:sldMkLst>
          <pc:docMk/>
          <pc:sldMk cId="2023524708" sldId="262"/>
        </pc:sldMkLst>
        <pc:spChg chg="mod">
          <ac:chgData name="Roxanne Cousins (staff)" userId="4388bfe6-e316-4db7-9424-a8faf0c3c8b0" providerId="ADAL" clId="{75EA943C-FAE0-4233-A455-C7364D7E9695}" dt="2024-08-06T08:22:33.358" v="72" actId="20577"/>
          <ac:spMkLst>
            <pc:docMk/>
            <pc:sldMk cId="2023524708" sldId="262"/>
            <ac:spMk id="5" creationId="{44647DDD-E0FF-C4B0-E413-EC15F992F9A1}"/>
          </ac:spMkLst>
        </pc:spChg>
        <pc:cxnChg chg="add del mod">
          <ac:chgData name="Roxanne Cousins (staff)" userId="4388bfe6-e316-4db7-9424-a8faf0c3c8b0" providerId="ADAL" clId="{75EA943C-FAE0-4233-A455-C7364D7E9695}" dt="2024-08-06T08:22:44.245" v="74" actId="478"/>
          <ac:cxnSpMkLst>
            <pc:docMk/>
            <pc:sldMk cId="2023524708" sldId="262"/>
            <ac:cxnSpMk id="4" creationId="{D922080E-1F69-EA9B-C652-335EA11AF324}"/>
          </ac:cxnSpMkLst>
        </pc:cxnChg>
      </pc:sldChg>
    </pc:docChg>
  </pc:docChgLst>
</pc:chgInfo>
</file>

<file path=ppt/comments/modernComment_106_789C8964.xml><?xml version="1.0" encoding="utf-8"?>
<p188:cmLst xmlns:a="http://schemas.openxmlformats.org/drawingml/2006/main" xmlns:r="http://schemas.openxmlformats.org/officeDocument/2006/relationships" xmlns:p188="http://schemas.microsoft.com/office/powerpoint/2018/8/main">
  <p188:cm id="{A4D543AF-C186-4947-B37D-27B9E37253A4}" authorId="{9E93C75B-5B81-C844-0160-2453487C4A12}" status="resolved" created="2024-07-02T08:19:00.550" complete="100000">
    <ac:deMkLst xmlns:ac="http://schemas.microsoft.com/office/drawing/2013/main/command">
      <pc:docMk xmlns:pc="http://schemas.microsoft.com/office/powerpoint/2013/main/command"/>
      <pc:sldMk xmlns:pc="http://schemas.microsoft.com/office/powerpoint/2013/main/command" cId="2023524708" sldId="262"/>
      <ac:spMk id="20" creationId="{A157D33B-C235-43F0-E1F3-C8C61FBE9127}"/>
    </ac:deMkLst>
    <p188:txBody>
      <a:bodyPr/>
      <a:lstStyle/>
      <a:p>
        <a:r>
          <a:rPr lang="en-US"/>
          <a:t>Who communicates the outcome?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425A3-72C0-461C-9EFB-1B5B701BE3B5}" type="datetimeFigureOut">
              <a:rPr lang="en-GB" smtClean="0"/>
              <a:t>09/12/2024</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8856E4-57E9-46CE-993B-560AB60E189C}" type="slidenum">
              <a:rPr lang="en-GB" smtClean="0"/>
              <a:t>‹#›</a:t>
            </a:fld>
            <a:endParaRPr lang="en-GB"/>
          </a:p>
        </p:txBody>
      </p:sp>
    </p:spTree>
    <p:extLst>
      <p:ext uri="{BB962C8B-B14F-4D97-AF65-F5344CB8AC3E}">
        <p14:creationId xmlns:p14="http://schemas.microsoft.com/office/powerpoint/2010/main" val="409835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9"/>
            <a:ext cx="8161020" cy="4456853"/>
          </a:xfrm>
        </p:spPr>
        <p:txBody>
          <a:bodyPr anchor="b"/>
          <a:lstStyle>
            <a:lvl1pPr algn="ctr">
              <a:defRPr sz="6300"/>
            </a:lvl1pPr>
          </a:lstStyle>
          <a:p>
            <a:r>
              <a:rPr lang="en-GB"/>
              <a:t>Click to edit Master title style</a:t>
            </a:r>
            <a:endParaRPr lang="en-US"/>
          </a:p>
        </p:txBody>
      </p:sp>
      <p:sp>
        <p:nvSpPr>
          <p:cNvPr id="3" name="Subtitle 2"/>
          <p:cNvSpPr>
            <a:spLocks noGrp="1"/>
          </p:cNvSpPr>
          <p:nvPr>
            <p:ph type="subTitle" idx="1"/>
          </p:nvPr>
        </p:nvSpPr>
        <p:spPr>
          <a:xfrm>
            <a:off x="1200150" y="6723805"/>
            <a:ext cx="7200900" cy="3090756"/>
          </a:xfrm>
        </p:spPr>
        <p:txBody>
          <a:bodyPr/>
          <a:lstStyle>
            <a:lvl1pPr marL="0" indent="0" algn="ctr">
              <a:buNone/>
              <a:defRPr sz="2520"/>
            </a:lvl1pPr>
            <a:lvl2pPr marL="480048" indent="0" algn="ctr">
              <a:buNone/>
              <a:defRPr sz="2100"/>
            </a:lvl2pPr>
            <a:lvl3pPr marL="960096" indent="0" algn="ctr">
              <a:buNone/>
              <a:defRPr sz="1890"/>
            </a:lvl3pPr>
            <a:lvl4pPr marL="1440144" indent="0" algn="ctr">
              <a:buNone/>
              <a:defRPr sz="1680"/>
            </a:lvl4pPr>
            <a:lvl5pPr marL="1920192" indent="0" algn="ctr">
              <a:buNone/>
              <a:defRPr sz="1680"/>
            </a:lvl5pPr>
            <a:lvl6pPr marL="2400240" indent="0" algn="ctr">
              <a:buNone/>
              <a:defRPr sz="1680"/>
            </a:lvl6pPr>
            <a:lvl7pPr marL="2880288" indent="0" algn="ctr">
              <a:buNone/>
              <a:defRPr sz="1680"/>
            </a:lvl7pPr>
            <a:lvl8pPr marL="3360336" indent="0" algn="ctr">
              <a:buNone/>
              <a:defRPr sz="1680"/>
            </a:lvl8pPr>
            <a:lvl9pPr marL="3840384" indent="0" algn="ctr">
              <a:buNone/>
              <a:defRPr sz="168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09E7049-A364-4C42-8656-FD6C52A3AC37}"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558768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E976717-20B9-4789-9DA9-AF9B66EDE720}"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771012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67E6400-D4F6-429F-B407-23DFF0309378}"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279463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62335A8-ABA5-4A52-B145-7ADA24EAFABA}"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70294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5"/>
            <a:ext cx="8281035" cy="5325109"/>
          </a:xfrm>
        </p:spPr>
        <p:txBody>
          <a:bodyPr anchor="b"/>
          <a:lstStyle>
            <a:lvl1pPr>
              <a:defRPr sz="6300"/>
            </a:lvl1pPr>
          </a:lstStyle>
          <a:p>
            <a:r>
              <a:rPr lang="en-GB"/>
              <a:t>Click to edit Master title style</a:t>
            </a:r>
            <a:endParaRPr lang="en-US"/>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tint val="82000"/>
                  </a:schemeClr>
                </a:solidFill>
              </a:defRPr>
            </a:lvl1pPr>
            <a:lvl2pPr marL="480048" indent="0">
              <a:buNone/>
              <a:defRPr sz="2100">
                <a:solidFill>
                  <a:schemeClr val="tx1">
                    <a:tint val="82000"/>
                  </a:schemeClr>
                </a:solidFill>
              </a:defRPr>
            </a:lvl2pPr>
            <a:lvl3pPr marL="960096" indent="0">
              <a:buNone/>
              <a:defRPr sz="1890">
                <a:solidFill>
                  <a:schemeClr val="tx1">
                    <a:tint val="82000"/>
                  </a:schemeClr>
                </a:solidFill>
              </a:defRPr>
            </a:lvl3pPr>
            <a:lvl4pPr marL="1440144" indent="0">
              <a:buNone/>
              <a:defRPr sz="1680">
                <a:solidFill>
                  <a:schemeClr val="tx1">
                    <a:tint val="82000"/>
                  </a:schemeClr>
                </a:solidFill>
              </a:defRPr>
            </a:lvl4pPr>
            <a:lvl5pPr marL="1920192" indent="0">
              <a:buNone/>
              <a:defRPr sz="1680">
                <a:solidFill>
                  <a:schemeClr val="tx1">
                    <a:tint val="82000"/>
                  </a:schemeClr>
                </a:solidFill>
              </a:defRPr>
            </a:lvl5pPr>
            <a:lvl6pPr marL="2400240" indent="0">
              <a:buNone/>
              <a:defRPr sz="1680">
                <a:solidFill>
                  <a:schemeClr val="tx1">
                    <a:tint val="82000"/>
                  </a:schemeClr>
                </a:solidFill>
              </a:defRPr>
            </a:lvl6pPr>
            <a:lvl7pPr marL="2880288" indent="0">
              <a:buNone/>
              <a:defRPr sz="1680">
                <a:solidFill>
                  <a:schemeClr val="tx1">
                    <a:tint val="82000"/>
                  </a:schemeClr>
                </a:solidFill>
              </a:defRPr>
            </a:lvl7pPr>
            <a:lvl8pPr marL="3360336" indent="0">
              <a:buNone/>
              <a:defRPr sz="1680">
                <a:solidFill>
                  <a:schemeClr val="tx1">
                    <a:tint val="82000"/>
                  </a:schemeClr>
                </a:solidFill>
              </a:defRPr>
            </a:lvl8pPr>
            <a:lvl9pPr marL="3840384" indent="0">
              <a:buNone/>
              <a:defRPr sz="168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FF5681B-37FA-4E15-B3F7-AD1AE5F3527C}"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22339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60083" y="3407833"/>
            <a:ext cx="4080510" cy="81224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860608" y="3407833"/>
            <a:ext cx="4080510" cy="81224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54E609F-5182-4E35-BC42-E31E15A0A62B}"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88631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4" y="681571"/>
            <a:ext cx="8281035" cy="2474384"/>
          </a:xfrm>
        </p:spPr>
        <p:txBody>
          <a:bodyPr/>
          <a:lstStyle/>
          <a:p>
            <a:r>
              <a:rPr lang="en-GB"/>
              <a:t>Click to edit Master title style</a:t>
            </a:r>
            <a:endParaRPr lang="en-US"/>
          </a:p>
        </p:txBody>
      </p:sp>
      <p:sp>
        <p:nvSpPr>
          <p:cNvPr id="3" name="Text Placeholder 2"/>
          <p:cNvSpPr>
            <a:spLocks noGrp="1"/>
          </p:cNvSpPr>
          <p:nvPr>
            <p:ph type="body" idx="1"/>
          </p:nvPr>
        </p:nvSpPr>
        <p:spPr>
          <a:xfrm>
            <a:off x="661334" y="3138173"/>
            <a:ext cx="4061757" cy="1537969"/>
          </a:xfrm>
        </p:spPr>
        <p:txBody>
          <a:bodyPr anchor="b"/>
          <a:lstStyle>
            <a:lvl1pPr marL="0" indent="0">
              <a:buNone/>
              <a:defRPr sz="2520" b="1"/>
            </a:lvl1pPr>
            <a:lvl2pPr marL="480048" indent="0">
              <a:buNone/>
              <a:defRPr sz="2100" b="1"/>
            </a:lvl2pPr>
            <a:lvl3pPr marL="960096" indent="0">
              <a:buNone/>
              <a:defRPr sz="1890"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GB"/>
              <a:t>Click to edit Master text styles</a:t>
            </a:r>
          </a:p>
        </p:txBody>
      </p:sp>
      <p:sp>
        <p:nvSpPr>
          <p:cNvPr id="4" name="Content Placeholder 3"/>
          <p:cNvSpPr>
            <a:spLocks noGrp="1"/>
          </p:cNvSpPr>
          <p:nvPr>
            <p:ph sz="half" idx="2"/>
          </p:nvPr>
        </p:nvSpPr>
        <p:spPr>
          <a:xfrm>
            <a:off x="661334" y="4676140"/>
            <a:ext cx="4061757" cy="68778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860608" y="3138173"/>
            <a:ext cx="4081761" cy="1537969"/>
          </a:xfrm>
        </p:spPr>
        <p:txBody>
          <a:bodyPr anchor="b"/>
          <a:lstStyle>
            <a:lvl1pPr marL="0" indent="0">
              <a:buNone/>
              <a:defRPr sz="2520" b="1"/>
            </a:lvl1pPr>
            <a:lvl2pPr marL="480048" indent="0">
              <a:buNone/>
              <a:defRPr sz="2100" b="1"/>
            </a:lvl2pPr>
            <a:lvl3pPr marL="960096" indent="0">
              <a:buNone/>
              <a:defRPr sz="1890"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GB"/>
              <a:t>Click to edit Master text styles</a:t>
            </a:r>
          </a:p>
        </p:txBody>
      </p:sp>
      <p:sp>
        <p:nvSpPr>
          <p:cNvPr id="6" name="Content Placeholder 5"/>
          <p:cNvSpPr>
            <a:spLocks noGrp="1"/>
          </p:cNvSpPr>
          <p:nvPr>
            <p:ph sz="quarter" idx="4"/>
          </p:nvPr>
        </p:nvSpPr>
        <p:spPr>
          <a:xfrm>
            <a:off x="4860608" y="4676140"/>
            <a:ext cx="4081761" cy="68778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EC37385E-B142-4588-A2EA-FD486B886A0A}" type="datetime1">
              <a:rPr lang="en-GB" smtClean="0"/>
              <a:t>09/12/2024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11783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0FEC3F1-AC96-45A2-AA36-CF85D4C22121}" type="datetime1">
              <a:rPr lang="en-GB" smtClean="0"/>
              <a:t>09/12/2024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91177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C1FA2-DF37-42BC-A5A4-A78A7491A702}" type="datetime1">
              <a:rPr lang="en-GB" smtClean="0"/>
              <a:t>09/12/2024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411959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GB"/>
              <a:t>Click to edit Master title style</a:t>
            </a:r>
            <a:endParaRPr lang="en-US"/>
          </a:p>
        </p:txBody>
      </p:sp>
      <p:sp>
        <p:nvSpPr>
          <p:cNvPr id="3" name="Content Placeholder 2"/>
          <p:cNvSpPr>
            <a:spLocks noGrp="1"/>
          </p:cNvSpPr>
          <p:nvPr>
            <p:ph idx="1"/>
          </p:nvPr>
        </p:nvSpPr>
        <p:spPr>
          <a:xfrm>
            <a:off x="4081761" y="1843197"/>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0"/>
            </a:lvl2pPr>
            <a:lvl3pPr marL="960096" indent="0">
              <a:buNone/>
              <a:defRPr sz="1260"/>
            </a:lvl3pPr>
            <a:lvl4pPr marL="1440144" indent="0">
              <a:buNone/>
              <a:defRPr sz="1050"/>
            </a:lvl4pPr>
            <a:lvl5pPr marL="1920192" indent="0">
              <a:buNone/>
              <a:defRPr sz="1050"/>
            </a:lvl5pPr>
            <a:lvl6pPr marL="2400240" indent="0">
              <a:buNone/>
              <a:defRPr sz="1050"/>
            </a:lvl6pPr>
            <a:lvl7pPr marL="2880288" indent="0">
              <a:buNone/>
              <a:defRPr sz="1050"/>
            </a:lvl7pPr>
            <a:lvl8pPr marL="3360336" indent="0">
              <a:buNone/>
              <a:defRPr sz="1050"/>
            </a:lvl8pPr>
            <a:lvl9pPr marL="3840384" indent="0">
              <a:buNone/>
              <a:defRPr sz="1050"/>
            </a:lvl9pPr>
          </a:lstStyle>
          <a:p>
            <a:pPr lvl="0"/>
            <a:r>
              <a:rPr lang="en-GB"/>
              <a:t>Click to edit Master text styles</a:t>
            </a:r>
          </a:p>
        </p:txBody>
      </p:sp>
      <p:sp>
        <p:nvSpPr>
          <p:cNvPr id="5" name="Date Placeholder 4"/>
          <p:cNvSpPr>
            <a:spLocks noGrp="1"/>
          </p:cNvSpPr>
          <p:nvPr>
            <p:ph type="dt" sz="half" idx="10"/>
          </p:nvPr>
        </p:nvSpPr>
        <p:spPr/>
        <p:txBody>
          <a:bodyPr/>
          <a:lstStyle/>
          <a:p>
            <a:fld id="{97F4FC82-A44E-4E03-8F0C-297E827CE936}"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381066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GB"/>
              <a:t>Click to edit Master title style</a:t>
            </a:r>
            <a:endParaRPr lang="en-US"/>
          </a:p>
        </p:txBody>
      </p:sp>
      <p:sp>
        <p:nvSpPr>
          <p:cNvPr id="3" name="Picture Placeholder 2"/>
          <p:cNvSpPr>
            <a:spLocks noGrp="1" noChangeAspect="1"/>
          </p:cNvSpPr>
          <p:nvPr>
            <p:ph type="pic" idx="1"/>
          </p:nvPr>
        </p:nvSpPr>
        <p:spPr>
          <a:xfrm>
            <a:off x="4081761" y="1843197"/>
            <a:ext cx="4860608" cy="9097433"/>
          </a:xfrm>
        </p:spPr>
        <p:txBody>
          <a:bodyPr anchor="t"/>
          <a:lstStyle>
            <a:lvl1pPr marL="0" indent="0">
              <a:buNone/>
              <a:defRPr sz="3360"/>
            </a:lvl1pPr>
            <a:lvl2pPr marL="480048" indent="0">
              <a:buNone/>
              <a:defRPr sz="2940"/>
            </a:lvl2pPr>
            <a:lvl3pPr marL="960096" indent="0">
              <a:buNone/>
              <a:defRPr sz="2520"/>
            </a:lvl3pPr>
            <a:lvl4pPr marL="1440144" indent="0">
              <a:buNone/>
              <a:defRPr sz="2100"/>
            </a:lvl4pPr>
            <a:lvl5pPr marL="1920192" indent="0">
              <a:buNone/>
              <a:defRPr sz="2100"/>
            </a:lvl5pPr>
            <a:lvl6pPr marL="2400240" indent="0">
              <a:buNone/>
              <a:defRPr sz="2100"/>
            </a:lvl6pPr>
            <a:lvl7pPr marL="2880288" indent="0">
              <a:buNone/>
              <a:defRPr sz="2100"/>
            </a:lvl7pPr>
            <a:lvl8pPr marL="3360336" indent="0">
              <a:buNone/>
              <a:defRPr sz="2100"/>
            </a:lvl8pPr>
            <a:lvl9pPr marL="3840384" indent="0">
              <a:buNone/>
              <a:defRPr sz="2100"/>
            </a:lvl9pPr>
          </a:lstStyle>
          <a:p>
            <a:r>
              <a:rPr lang="en-GB"/>
              <a:t>Click icon to add picture</a:t>
            </a:r>
            <a:endParaRPr lang="en-US"/>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0"/>
            </a:lvl2pPr>
            <a:lvl3pPr marL="960096" indent="0">
              <a:buNone/>
              <a:defRPr sz="1260"/>
            </a:lvl3pPr>
            <a:lvl4pPr marL="1440144" indent="0">
              <a:buNone/>
              <a:defRPr sz="1050"/>
            </a:lvl4pPr>
            <a:lvl5pPr marL="1920192" indent="0">
              <a:buNone/>
              <a:defRPr sz="1050"/>
            </a:lvl5pPr>
            <a:lvl6pPr marL="2400240" indent="0">
              <a:buNone/>
              <a:defRPr sz="1050"/>
            </a:lvl6pPr>
            <a:lvl7pPr marL="2880288" indent="0">
              <a:buNone/>
              <a:defRPr sz="1050"/>
            </a:lvl7pPr>
            <a:lvl8pPr marL="3360336" indent="0">
              <a:buNone/>
              <a:defRPr sz="1050"/>
            </a:lvl8pPr>
            <a:lvl9pPr marL="3840384" indent="0">
              <a:buNone/>
              <a:defRPr sz="1050"/>
            </a:lvl9pPr>
          </a:lstStyle>
          <a:p>
            <a:pPr lvl="0"/>
            <a:r>
              <a:rPr lang="en-GB"/>
              <a:t>Click to edit Master text styles</a:t>
            </a:r>
          </a:p>
        </p:txBody>
      </p:sp>
      <p:sp>
        <p:nvSpPr>
          <p:cNvPr id="5" name="Date Placeholder 4"/>
          <p:cNvSpPr>
            <a:spLocks noGrp="1"/>
          </p:cNvSpPr>
          <p:nvPr>
            <p:ph type="dt" sz="half" idx="10"/>
          </p:nvPr>
        </p:nvSpPr>
        <p:spPr/>
        <p:txBody>
          <a:bodyPr/>
          <a:lstStyle/>
          <a:p>
            <a:fld id="{FF964140-3A98-4DE3-87FE-207A33EED841}"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D95EBC-EA89-4D1B-97FA-5424A43E752A}" type="slidenum">
              <a:rPr lang="en-GB" smtClean="0"/>
              <a:t>‹#›</a:t>
            </a:fld>
            <a:endParaRPr lang="en-GB"/>
          </a:p>
        </p:txBody>
      </p:sp>
    </p:spTree>
    <p:extLst>
      <p:ext uri="{BB962C8B-B14F-4D97-AF65-F5344CB8AC3E}">
        <p14:creationId xmlns:p14="http://schemas.microsoft.com/office/powerpoint/2010/main" val="88282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1"/>
            <a:ext cx="8281035" cy="2474384"/>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60083" y="3407833"/>
            <a:ext cx="8281035" cy="812249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60083" y="11865190"/>
            <a:ext cx="2160270" cy="681567"/>
          </a:xfrm>
          <a:prstGeom prst="rect">
            <a:avLst/>
          </a:prstGeom>
        </p:spPr>
        <p:txBody>
          <a:bodyPr vert="horz" lIns="91440" tIns="45720" rIns="91440" bIns="45720" rtlCol="0" anchor="ctr"/>
          <a:lstStyle>
            <a:lvl1pPr algn="l">
              <a:defRPr sz="1260">
                <a:solidFill>
                  <a:schemeClr val="tx1">
                    <a:tint val="82000"/>
                  </a:schemeClr>
                </a:solidFill>
              </a:defRPr>
            </a:lvl1pPr>
          </a:lstStyle>
          <a:p>
            <a:fld id="{02695175-368F-4339-904D-7377F638FB6F}" type="datetime1">
              <a:rPr lang="en-GB" smtClean="0"/>
              <a:t>09/12/2024</a:t>
            </a:fld>
            <a:endParaRPr lang="en-GB"/>
          </a:p>
        </p:txBody>
      </p:sp>
      <p:sp>
        <p:nvSpPr>
          <p:cNvPr id="5" name="Footer Placeholder 4"/>
          <p:cNvSpPr>
            <a:spLocks noGrp="1"/>
          </p:cNvSpPr>
          <p:nvPr>
            <p:ph type="ftr" sz="quarter" idx="3"/>
          </p:nvPr>
        </p:nvSpPr>
        <p:spPr>
          <a:xfrm>
            <a:off x="3180398" y="11865190"/>
            <a:ext cx="3240405" cy="681567"/>
          </a:xfrm>
          <a:prstGeom prst="rect">
            <a:avLst/>
          </a:prstGeom>
        </p:spPr>
        <p:txBody>
          <a:bodyPr vert="horz" lIns="91440" tIns="45720" rIns="91440" bIns="45720" rtlCol="0" anchor="ctr"/>
          <a:lstStyle>
            <a:lvl1pPr algn="ctr">
              <a:defRPr sz="126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780848" y="11865190"/>
            <a:ext cx="2160270" cy="681567"/>
          </a:xfrm>
          <a:prstGeom prst="rect">
            <a:avLst/>
          </a:prstGeom>
        </p:spPr>
        <p:txBody>
          <a:bodyPr vert="horz" lIns="91440" tIns="45720" rIns="91440" bIns="45720" rtlCol="0" anchor="ctr"/>
          <a:lstStyle>
            <a:lvl1pPr algn="r">
              <a:defRPr sz="1260">
                <a:solidFill>
                  <a:schemeClr val="tx1">
                    <a:tint val="82000"/>
                  </a:schemeClr>
                </a:solidFill>
              </a:defRPr>
            </a:lvl1pPr>
          </a:lstStyle>
          <a:p>
            <a:fld id="{24D95EBC-EA89-4D1B-97FA-5424A43E752A}" type="slidenum">
              <a:rPr lang="en-GB" smtClean="0"/>
              <a:t>‹#›</a:t>
            </a:fld>
            <a:endParaRPr lang="en-GB"/>
          </a:p>
        </p:txBody>
      </p:sp>
    </p:spTree>
    <p:extLst>
      <p:ext uri="{BB962C8B-B14F-4D97-AF65-F5344CB8AC3E}">
        <p14:creationId xmlns:p14="http://schemas.microsoft.com/office/powerpoint/2010/main" val="31341590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60096"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24" indent="-240024" algn="l" defTabSz="960096"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72" indent="-240024" algn="l" defTabSz="960096"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20" indent="-240024" algn="l" defTabSz="960096"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168"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16"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264"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12"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360"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408" indent="-240024" algn="l" defTabSz="960096"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096" rtl="0" eaLnBrk="1" latinLnBrk="0" hangingPunct="1">
        <a:defRPr sz="1890" kern="1200">
          <a:solidFill>
            <a:schemeClr val="tx1"/>
          </a:solidFill>
          <a:latin typeface="+mn-lt"/>
          <a:ea typeface="+mn-ea"/>
          <a:cs typeface="+mn-cs"/>
        </a:defRPr>
      </a:lvl1pPr>
      <a:lvl2pPr marL="480048" algn="l" defTabSz="960096" rtl="0" eaLnBrk="1" latinLnBrk="0" hangingPunct="1">
        <a:defRPr sz="1890" kern="1200">
          <a:solidFill>
            <a:schemeClr val="tx1"/>
          </a:solidFill>
          <a:latin typeface="+mn-lt"/>
          <a:ea typeface="+mn-ea"/>
          <a:cs typeface="+mn-cs"/>
        </a:defRPr>
      </a:lvl2pPr>
      <a:lvl3pPr marL="960096" algn="l" defTabSz="960096" rtl="0" eaLnBrk="1" latinLnBrk="0" hangingPunct="1">
        <a:defRPr sz="1890" kern="1200">
          <a:solidFill>
            <a:schemeClr val="tx1"/>
          </a:solidFill>
          <a:latin typeface="+mn-lt"/>
          <a:ea typeface="+mn-ea"/>
          <a:cs typeface="+mn-cs"/>
        </a:defRPr>
      </a:lvl3pPr>
      <a:lvl4pPr marL="1440144" algn="l" defTabSz="960096" rtl="0" eaLnBrk="1" latinLnBrk="0" hangingPunct="1">
        <a:defRPr sz="1890" kern="1200">
          <a:solidFill>
            <a:schemeClr val="tx1"/>
          </a:solidFill>
          <a:latin typeface="+mn-lt"/>
          <a:ea typeface="+mn-ea"/>
          <a:cs typeface="+mn-cs"/>
        </a:defRPr>
      </a:lvl4pPr>
      <a:lvl5pPr marL="1920192" algn="l" defTabSz="960096" rtl="0" eaLnBrk="1" latinLnBrk="0" hangingPunct="1">
        <a:defRPr sz="1890" kern="1200">
          <a:solidFill>
            <a:schemeClr val="tx1"/>
          </a:solidFill>
          <a:latin typeface="+mn-lt"/>
          <a:ea typeface="+mn-ea"/>
          <a:cs typeface="+mn-cs"/>
        </a:defRPr>
      </a:lvl5pPr>
      <a:lvl6pPr marL="2400240" algn="l" defTabSz="960096" rtl="0" eaLnBrk="1" latinLnBrk="0" hangingPunct="1">
        <a:defRPr sz="1890" kern="1200">
          <a:solidFill>
            <a:schemeClr val="tx1"/>
          </a:solidFill>
          <a:latin typeface="+mn-lt"/>
          <a:ea typeface="+mn-ea"/>
          <a:cs typeface="+mn-cs"/>
        </a:defRPr>
      </a:lvl6pPr>
      <a:lvl7pPr marL="2880288" algn="l" defTabSz="960096" rtl="0" eaLnBrk="1" latinLnBrk="0" hangingPunct="1">
        <a:defRPr sz="1890" kern="1200">
          <a:solidFill>
            <a:schemeClr val="tx1"/>
          </a:solidFill>
          <a:latin typeface="+mn-lt"/>
          <a:ea typeface="+mn-ea"/>
          <a:cs typeface="+mn-cs"/>
        </a:defRPr>
      </a:lvl7pPr>
      <a:lvl8pPr marL="3360336" algn="l" defTabSz="960096" rtl="0" eaLnBrk="1" latinLnBrk="0" hangingPunct="1">
        <a:defRPr sz="1890" kern="1200">
          <a:solidFill>
            <a:schemeClr val="tx1"/>
          </a:solidFill>
          <a:latin typeface="+mn-lt"/>
          <a:ea typeface="+mn-ea"/>
          <a:cs typeface="+mn-cs"/>
        </a:defRPr>
      </a:lvl8pPr>
      <a:lvl9pPr marL="3840384" algn="l" defTabSz="960096"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microsoft.com/en-gb/office/choose-the-right-view-for-the-task-in-powerpoint-21332d8d-adbc-4717-a2c6-e25a697b40e9"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support.microsoft.com/en-gb/office/magnify-a-slide-in-slide-show-view-19ca20d4-a34c-4a65-9bca-a6de6659d79b"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hyperlink" Target="https://uniofnottm.sharepoint.com/:u:/r/sites/EstatesandFacilities/SitePages/Estates-Operations.aspx?csf=1&amp;web=1&amp;e=tgELV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niofnottm.sharepoint.com/:u:/r/sites/EstatesandFacilities/SitePages/Estates-Operations.aspx?csf=1&amp;web=1&amp;e=tgELVw" TargetMode="External"/><Relationship Id="rId2" Type="http://schemas.microsoft.com/office/2018/10/relationships/comments" Target="../comments/modernComment_106_789C8964.xml"/><Relationship Id="rId1" Type="http://schemas.openxmlformats.org/officeDocument/2006/relationships/slideLayout" Target="../slideLayouts/slideLayout2.xml"/><Relationship Id="rId4" Type="http://schemas.openxmlformats.org/officeDocument/2006/relationships/hyperlink" Target="mailto:BR-PS-HUBS@nottingham.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666053-4068-7AFA-8608-526DA86D31C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3726" y="416500"/>
            <a:ext cx="3169871" cy="1216357"/>
          </a:xfrm>
          <a:prstGeom prst="rect">
            <a:avLst/>
          </a:prstGeom>
          <a:noFill/>
        </p:spPr>
      </p:pic>
      <p:sp>
        <p:nvSpPr>
          <p:cNvPr id="3" name="Title 2">
            <a:extLst>
              <a:ext uri="{FF2B5EF4-FFF2-40B4-BE49-F238E27FC236}">
                <a16:creationId xmlns:a16="http://schemas.microsoft.com/office/drawing/2014/main" id="{245C30A4-A223-0CCE-B681-06CB1D6F21F7}"/>
              </a:ext>
            </a:extLst>
          </p:cNvPr>
          <p:cNvSpPr>
            <a:spLocks noGrp="1"/>
          </p:cNvSpPr>
          <p:nvPr>
            <p:ph type="title"/>
          </p:nvPr>
        </p:nvSpPr>
        <p:spPr>
          <a:xfrm>
            <a:off x="473726" y="1882152"/>
            <a:ext cx="8776600" cy="1216357"/>
          </a:xfrm>
        </p:spPr>
        <p:txBody>
          <a:bodyPr>
            <a:normAutofit/>
          </a:bodyPr>
          <a:lstStyle/>
          <a:p>
            <a:r>
              <a:rPr lang="en-GB" sz="2400" b="1" kern="1400" spc="-50">
                <a:solidFill>
                  <a:srgbClr val="10263B"/>
                </a:solidFill>
                <a:latin typeface="Arial" panose="020B0604020202020204" pitchFamily="34" charset="0"/>
                <a:ea typeface="Yu Gothic Light" panose="020B0300000000000000" pitchFamily="34" charset="-128"/>
                <a:cs typeface="Arial" panose="020B0604020202020204" pitchFamily="34" charset="0"/>
              </a:rPr>
              <a:t>Process for Agreeing Reasonable Adjustments for Staff.</a:t>
            </a:r>
            <a:endParaRPr lang="en-GB" sz="240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69E2DD79-DCFB-F3B0-0663-6D595D650E27}"/>
              </a:ext>
            </a:extLst>
          </p:cNvPr>
          <p:cNvSpPr>
            <a:spLocks noGrp="1"/>
          </p:cNvSpPr>
          <p:nvPr>
            <p:ph type="sldNum" sz="quarter" idx="12"/>
          </p:nvPr>
        </p:nvSpPr>
        <p:spPr/>
        <p:txBody>
          <a:bodyPr/>
          <a:lstStyle/>
          <a:p>
            <a:fld id="{24D95EBC-EA89-4D1B-97FA-5424A43E752A}" type="slidenum">
              <a:rPr lang="en-GB" sz="1200" smtClean="0">
                <a:latin typeface="Arial" panose="020B0604020202020204" pitchFamily="34" charset="0"/>
                <a:cs typeface="Arial" panose="020B0604020202020204" pitchFamily="34" charset="0"/>
              </a:rPr>
              <a:t>1</a:t>
            </a:fld>
            <a:endParaRPr lang="en-GB" sz="1200">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EB6FC914-E850-1D84-FAFF-2D299FAA7341}"/>
              </a:ext>
            </a:extLst>
          </p:cNvPr>
          <p:cNvSpPr>
            <a:spLocks noGrp="1"/>
          </p:cNvSpPr>
          <p:nvPr>
            <p:ph idx="4294967295"/>
          </p:nvPr>
        </p:nvSpPr>
        <p:spPr>
          <a:xfrm>
            <a:off x="473726" y="2997942"/>
            <a:ext cx="8653748" cy="9025735"/>
          </a:xfrm>
        </p:spPr>
        <p:txBody>
          <a:bodyPr>
            <a:noAutofit/>
          </a:bodyPr>
          <a:lstStyle/>
          <a:p>
            <a:pPr marL="0" indent="0">
              <a:lnSpc>
                <a:spcPct val="200000"/>
              </a:lnSpc>
              <a:spcAft>
                <a:spcPts val="1200"/>
              </a:spcAft>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Introduction</a:t>
            </a:r>
          </a:p>
          <a:p>
            <a:pPr marL="0" indent="0">
              <a:lnSpc>
                <a:spcPct val="200000"/>
              </a:lnSpc>
              <a:spcAft>
                <a:spcPts val="800"/>
              </a:spcAft>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At the University of Nottingham, we have a process to agree, implement, record and review adjustments for existing staff. Under the Equality Act 2010, we hold a legal responsibility to implement reasonable adjustments for disabled staff.</a:t>
            </a:r>
          </a:p>
          <a:p>
            <a:pPr marL="0" indent="0">
              <a:lnSpc>
                <a:spcPct val="200000"/>
              </a:lnSpc>
              <a:spcAft>
                <a:spcPts val="800"/>
              </a:spcAft>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In its un-abridged form, the process is made up of three meetings (a supportive open conversation, explorative meeting and outcome meeting) with additional pause points, as necessary. However, if an individual’s situation doesn’t need all three meetings to be carried out individually, we encourage colleagues to use their professional judgment to ensure adjustments are in place in the most efficient manner by combining meetings if appropriate. </a:t>
            </a:r>
          </a:p>
          <a:p>
            <a:pPr marL="0" indent="0">
              <a:lnSpc>
                <a:spcPct val="200000"/>
              </a:lnSpc>
              <a:spcAft>
                <a:spcPts val="800"/>
              </a:spcAft>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Guidance</a:t>
            </a:r>
          </a:p>
          <a:p>
            <a:pPr marL="0" indent="0">
              <a:lnSpc>
                <a:spcPct val="200000"/>
              </a:lnSpc>
              <a:buNone/>
            </a:pP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This version is intended for applicants who prefer to see the process in a visual format. We recommend accessing this version on Microsoft PowerPoint to enable access to the accessibility features (reading view or screen magnifier). An alternative text version is also available online.</a:t>
            </a:r>
            <a:endPar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endParaRPr>
          </a:p>
          <a:p>
            <a:pPr marL="0" indent="0">
              <a:lnSpc>
                <a:spcPct val="200000"/>
              </a:lnSpc>
              <a:buNone/>
            </a:pPr>
            <a:r>
              <a:rPr lang="en-GB" sz="1200" kern="100">
                <a:solidFill>
                  <a:srgbClr val="10263B"/>
                </a:solidFill>
                <a:latin typeface="Arial" panose="020B0604020202020204" pitchFamily="34" charset="0"/>
                <a:ea typeface="Yu Gothic Light" panose="020B0300000000000000" pitchFamily="34" charset="-128"/>
                <a:cs typeface="Arial" panose="020B0604020202020204" pitchFamily="34" charset="0"/>
              </a:rPr>
              <a:t>Primarily, the purpose of this map is to visibly capture the process of agreeing reasonable adjustments for an existing staff member. </a:t>
            </a:r>
            <a:endParaRPr lang="en-GB" sz="1200" b="1" kern="100">
              <a:solidFill>
                <a:srgbClr val="10263B"/>
              </a:solidFill>
              <a:latin typeface="Arial" panose="020B0604020202020204" pitchFamily="34" charset="0"/>
              <a:ea typeface="Yu Gothic Light" panose="020B0300000000000000" pitchFamily="34" charset="-128"/>
              <a:cs typeface="Arial" panose="020B0604020202020204" pitchFamily="34" charset="0"/>
            </a:endParaRPr>
          </a:p>
          <a:p>
            <a:pPr marL="0" indent="0">
              <a:lnSpc>
                <a:spcPct val="200000"/>
              </a:lnSpc>
              <a:buNone/>
            </a:pPr>
            <a:r>
              <a:rPr lang="en-GB" sz="1600" b="1" kern="100">
                <a:solidFill>
                  <a:srgbClr val="10263B"/>
                </a:solidFill>
                <a:latin typeface="Arial" panose="020B0604020202020204" pitchFamily="34" charset="0"/>
                <a:ea typeface="Yu Gothic Light" panose="020B0300000000000000" pitchFamily="34" charset="-128"/>
                <a:cs typeface="Arial" panose="020B0604020202020204" pitchFamily="34" charset="0"/>
              </a:rPr>
              <a:t>Further support</a:t>
            </a:r>
          </a:p>
          <a:p>
            <a:pPr marL="0" indent="0">
              <a:lnSpc>
                <a:spcPct val="200000"/>
              </a:lnSpc>
              <a:spcAft>
                <a:spcPts val="800"/>
              </a:spcAft>
              <a:buNone/>
            </a:pP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Visit </a:t>
            </a:r>
            <a:r>
              <a:rPr lang="en-GB" sz="1200" u="sng" kern="100">
                <a:solidFill>
                  <a:srgbClr val="10263B"/>
                </a:solidFill>
                <a:latin typeface="Arial" panose="020B0604020202020204" pitchFamily="34" charset="0"/>
                <a:ea typeface="Aptos" panose="020B00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Microsoft PowerPoint's reading view support page </a:t>
            </a:r>
            <a:r>
              <a:rPr lang="en-GB" sz="1200" kern="100">
                <a:solidFill>
                  <a:srgbClr val="10263B"/>
                </a:solidFill>
                <a:latin typeface="Arial" panose="020B0604020202020204" pitchFamily="34" charset="0"/>
                <a:ea typeface="Aptos" panose="020B0004020202020204" pitchFamily="34" charset="0"/>
                <a:cs typeface="Arial" panose="020B0604020202020204" pitchFamily="34" charset="0"/>
              </a:rPr>
              <a:t>for information on accessing the reader view function.</a:t>
            </a:r>
          </a:p>
          <a:p>
            <a:pPr marL="0" indent="0">
              <a:lnSpc>
                <a:spcPct val="200000"/>
              </a:lnSpc>
              <a:buNone/>
            </a:pPr>
            <a:r>
              <a:rPr lang="en-GB" sz="1200">
                <a:solidFill>
                  <a:srgbClr val="10263B"/>
                </a:solidFill>
                <a:latin typeface="Arial" panose="020B0604020202020204" pitchFamily="34" charset="0"/>
                <a:ea typeface="Aptos" panose="020B0004020202020204" pitchFamily="34" charset="0"/>
                <a:cs typeface="Arial" panose="020B0604020202020204" pitchFamily="34" charset="0"/>
              </a:rPr>
              <a:t>Visit </a:t>
            </a:r>
            <a:r>
              <a:rPr lang="en-GB" sz="1200" u="sng">
                <a:solidFill>
                  <a:srgbClr val="10263B"/>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Microsoft PowerPoint's screen magnifier support page</a:t>
            </a:r>
            <a:r>
              <a:rPr lang="en-GB" sz="1200">
                <a:solidFill>
                  <a:srgbClr val="10263B"/>
                </a:solidFill>
                <a:latin typeface="Arial" panose="020B0604020202020204" pitchFamily="34" charset="0"/>
                <a:ea typeface="Aptos" panose="020B0004020202020204" pitchFamily="34" charset="0"/>
                <a:cs typeface="Arial" panose="020B0604020202020204" pitchFamily="34" charset="0"/>
              </a:rPr>
              <a:t> for information on accessing the navigation pane.</a:t>
            </a:r>
            <a:endParaRPr lang="en-GB" sz="1200">
              <a:solidFill>
                <a:srgbClr val="10263B"/>
              </a:solidFill>
              <a:latin typeface="Arial" panose="020B0604020202020204" pitchFamily="34" charset="0"/>
              <a:cs typeface="Arial" panose="020B0604020202020204" pitchFamily="34" charset="0"/>
            </a:endParaRPr>
          </a:p>
          <a:p>
            <a:pPr marL="0" indent="0">
              <a:buNone/>
            </a:pPr>
            <a:endParaRPr lang="en-GB" sz="1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94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6292B-7299-E7F6-73D3-32956102D36A}"/>
              </a:ext>
            </a:extLst>
          </p:cNvPr>
          <p:cNvSpPr/>
          <p:nvPr/>
        </p:nvSpPr>
        <p:spPr>
          <a:xfrm>
            <a:off x="281893" y="3954217"/>
            <a:ext cx="2032595"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A potential need for an adjustment has been identified.</a:t>
            </a:r>
          </a:p>
        </p:txBody>
      </p:sp>
      <p:sp>
        <p:nvSpPr>
          <p:cNvPr id="6" name="Rectangle 5">
            <a:extLst>
              <a:ext uri="{FF2B5EF4-FFF2-40B4-BE49-F238E27FC236}">
                <a16:creationId xmlns:a16="http://schemas.microsoft.com/office/drawing/2014/main" id="{5B66DE0D-E3B8-BB8F-0B11-CE71BB9B97F4}"/>
              </a:ext>
            </a:extLst>
          </p:cNvPr>
          <p:cNvSpPr/>
          <p:nvPr/>
        </p:nvSpPr>
        <p:spPr>
          <a:xfrm>
            <a:off x="2551106" y="3954216"/>
            <a:ext cx="2032595"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initiates a  supportive  and open conversation to understand the employee’s situation, explain the process and signpost relevant resources (SharePoint site, Passport and guidance).</a:t>
            </a:r>
          </a:p>
        </p:txBody>
      </p:sp>
      <p:sp>
        <p:nvSpPr>
          <p:cNvPr id="8" name="Rectangle 7">
            <a:extLst>
              <a:ext uri="{FF2B5EF4-FFF2-40B4-BE49-F238E27FC236}">
                <a16:creationId xmlns:a16="http://schemas.microsoft.com/office/drawing/2014/main" id="{1C33D533-A03B-5C83-CE23-CE3EDF6207A7}"/>
              </a:ext>
            </a:extLst>
          </p:cNvPr>
          <p:cNvSpPr/>
          <p:nvPr/>
        </p:nvSpPr>
        <p:spPr>
          <a:xfrm>
            <a:off x="4924383" y="5940500"/>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Does the employee wish to pause and seek additional advice from personal healthcare provider?</a:t>
            </a:r>
          </a:p>
        </p:txBody>
      </p:sp>
      <p:sp>
        <p:nvSpPr>
          <p:cNvPr id="9" name="Rectangle 8">
            <a:extLst>
              <a:ext uri="{FF2B5EF4-FFF2-40B4-BE49-F238E27FC236}">
                <a16:creationId xmlns:a16="http://schemas.microsoft.com/office/drawing/2014/main" id="{BD96251D-248E-F038-C613-030120307EFE}"/>
              </a:ext>
            </a:extLst>
          </p:cNvPr>
          <p:cNvSpPr/>
          <p:nvPr/>
        </p:nvSpPr>
        <p:spPr>
          <a:xfrm>
            <a:off x="7283007" y="9766651"/>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goods related?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3.</a:t>
            </a:r>
          </a:p>
        </p:txBody>
      </p:sp>
      <p:sp>
        <p:nvSpPr>
          <p:cNvPr id="17" name="Rectangle 16">
            <a:extLst>
              <a:ext uri="{FF2B5EF4-FFF2-40B4-BE49-F238E27FC236}">
                <a16:creationId xmlns:a16="http://schemas.microsoft.com/office/drawing/2014/main" id="{E6082A91-1D1A-3DA7-33DA-70407F657051}"/>
              </a:ext>
            </a:extLst>
          </p:cNvPr>
          <p:cNvSpPr/>
          <p:nvPr/>
        </p:nvSpPr>
        <p:spPr>
          <a:xfrm>
            <a:off x="4922663" y="3954216"/>
            <a:ext cx="2017513"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Can the employee identify what adjustments would support them and remove/reduce the disadvantage?</a:t>
            </a:r>
          </a:p>
        </p:txBody>
      </p:sp>
      <p:cxnSp>
        <p:nvCxnSpPr>
          <p:cNvPr id="25" name="Straight Arrow Connector 24">
            <a:extLst>
              <a:ext uri="{FF2B5EF4-FFF2-40B4-BE49-F238E27FC236}">
                <a16:creationId xmlns:a16="http://schemas.microsoft.com/office/drawing/2014/main" id="{E60D8E81-6A18-41C2-4080-333464B343ED}"/>
              </a:ext>
            </a:extLst>
          </p:cNvPr>
          <p:cNvCxnSpPr>
            <a:cxnSpLocks/>
            <a:stCxn id="4" idx="3"/>
            <a:endCxn id="6" idx="1"/>
          </p:cNvCxnSpPr>
          <p:nvPr/>
        </p:nvCxnSpPr>
        <p:spPr>
          <a:xfrm flipV="1">
            <a:off x="2314488" y="4723015"/>
            <a:ext cx="236618" cy="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341" name="Rectangle 340">
            <a:extLst>
              <a:ext uri="{FF2B5EF4-FFF2-40B4-BE49-F238E27FC236}">
                <a16:creationId xmlns:a16="http://schemas.microsoft.com/office/drawing/2014/main" id="{6FB330D6-57EF-6F27-84EC-0B4C9581A2E5}"/>
              </a:ext>
            </a:extLst>
          </p:cNvPr>
          <p:cNvSpPr/>
          <p:nvPr/>
        </p:nvSpPr>
        <p:spPr>
          <a:xfrm>
            <a:off x="7283007" y="3954215"/>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Employee fills out sections 1-3 of the adjustment passport. Although not necessary, they can draw on existing documents or advice that might help their line manager understand their situation.</a:t>
            </a:r>
          </a:p>
        </p:txBody>
      </p:sp>
      <p:cxnSp>
        <p:nvCxnSpPr>
          <p:cNvPr id="405" name="Connector: Elbow 404">
            <a:extLst>
              <a:ext uri="{FF2B5EF4-FFF2-40B4-BE49-F238E27FC236}">
                <a16:creationId xmlns:a16="http://schemas.microsoft.com/office/drawing/2014/main" id="{9C7DC838-3167-BE22-44B2-50D9BFEB952D}"/>
              </a:ext>
            </a:extLst>
          </p:cNvPr>
          <p:cNvCxnSpPr>
            <a:cxnSpLocks/>
            <a:stCxn id="17" idx="2"/>
            <a:endCxn id="8" idx="0"/>
          </p:cNvCxnSpPr>
          <p:nvPr/>
        </p:nvCxnSpPr>
        <p:spPr>
          <a:xfrm rot="5400000">
            <a:off x="5706002" y="5715081"/>
            <a:ext cx="448687" cy="2150"/>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58" name="Rectangle 557">
            <a:extLst>
              <a:ext uri="{FF2B5EF4-FFF2-40B4-BE49-F238E27FC236}">
                <a16:creationId xmlns:a16="http://schemas.microsoft.com/office/drawing/2014/main" id="{D2703BD2-8F8F-C1F6-5F4E-EF87465F35F1}"/>
              </a:ext>
            </a:extLst>
          </p:cNvPr>
          <p:cNvSpPr/>
          <p:nvPr/>
        </p:nvSpPr>
        <p:spPr>
          <a:xfrm>
            <a:off x="7321710" y="7810985"/>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arranges explorative meeting with employee to provide space for employee to share sections 1-3 of passport.</a:t>
            </a:r>
          </a:p>
        </p:txBody>
      </p:sp>
      <p:cxnSp>
        <p:nvCxnSpPr>
          <p:cNvPr id="560" name="Connector: Elbow 559">
            <a:extLst>
              <a:ext uri="{FF2B5EF4-FFF2-40B4-BE49-F238E27FC236}">
                <a16:creationId xmlns:a16="http://schemas.microsoft.com/office/drawing/2014/main" id="{0908A964-B805-CD7E-84D5-51D9D07AB2F0}"/>
              </a:ext>
            </a:extLst>
          </p:cNvPr>
          <p:cNvCxnSpPr>
            <a:cxnSpLocks/>
          </p:cNvCxnSpPr>
          <p:nvPr/>
        </p:nvCxnSpPr>
        <p:spPr>
          <a:xfrm>
            <a:off x="9271515" y="4723014"/>
            <a:ext cx="38703" cy="3856770"/>
          </a:xfrm>
          <a:prstGeom prst="bentConnector3">
            <a:avLst>
              <a:gd name="adj1" fmla="val 69065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B0937A97-BBF8-DA50-675A-0E81E90CE3B5}"/>
              </a:ext>
            </a:extLst>
          </p:cNvPr>
          <p:cNvSpPr/>
          <p:nvPr/>
        </p:nvSpPr>
        <p:spPr>
          <a:xfrm>
            <a:off x="281893" y="9766651"/>
            <a:ext cx="2048477"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related to the employee’s workplace arrangements/contract of employment?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5.</a:t>
            </a:r>
          </a:p>
        </p:txBody>
      </p:sp>
      <p:sp>
        <p:nvSpPr>
          <p:cNvPr id="5" name="Rectangle 4">
            <a:extLst>
              <a:ext uri="{FF2B5EF4-FFF2-40B4-BE49-F238E27FC236}">
                <a16:creationId xmlns:a16="http://schemas.microsoft.com/office/drawing/2014/main" id="{CA264257-6A63-FBE8-A3C8-87FC4C68F216}"/>
              </a:ext>
            </a:extLst>
          </p:cNvPr>
          <p:cNvSpPr/>
          <p:nvPr/>
        </p:nvSpPr>
        <p:spPr>
          <a:xfrm>
            <a:off x="3767439" y="9766651"/>
            <a:ext cx="2048477"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workspace related? Determined by the line manager.</a:t>
            </a:r>
          </a:p>
          <a:p>
            <a:pPr algn="ctr"/>
            <a:r>
              <a:rPr lang="en-GB" sz="1200">
                <a:solidFill>
                  <a:srgbClr val="10263B"/>
                </a:solidFill>
                <a:latin typeface="Arial" panose="020B0604020202020204" pitchFamily="34" charset="0"/>
                <a:cs typeface="Arial" panose="020B0604020202020204" pitchFamily="34" charset="0"/>
              </a:rPr>
              <a:t>Continue the process on page 4.</a:t>
            </a:r>
          </a:p>
        </p:txBody>
      </p:sp>
      <p:cxnSp>
        <p:nvCxnSpPr>
          <p:cNvPr id="51" name="Straight Arrow Connector 50">
            <a:extLst>
              <a:ext uri="{FF2B5EF4-FFF2-40B4-BE49-F238E27FC236}">
                <a16:creationId xmlns:a16="http://schemas.microsoft.com/office/drawing/2014/main" id="{7F203E3F-B3EB-39F3-A0C9-F18A195526AF}"/>
              </a:ext>
            </a:extLst>
          </p:cNvPr>
          <p:cNvCxnSpPr>
            <a:stCxn id="6" idx="3"/>
            <a:endCxn id="17" idx="1"/>
          </p:cNvCxnSpPr>
          <p:nvPr/>
        </p:nvCxnSpPr>
        <p:spPr>
          <a:xfrm>
            <a:off x="4583701" y="4723014"/>
            <a:ext cx="338962"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 name="Connector: Elbow 53">
            <a:extLst>
              <a:ext uri="{FF2B5EF4-FFF2-40B4-BE49-F238E27FC236}">
                <a16:creationId xmlns:a16="http://schemas.microsoft.com/office/drawing/2014/main" id="{F94A40C8-3440-C340-3E62-945D43DC8BB3}"/>
              </a:ext>
            </a:extLst>
          </p:cNvPr>
          <p:cNvCxnSpPr>
            <a:stCxn id="17" idx="3"/>
            <a:endCxn id="341" idx="1"/>
          </p:cNvCxnSpPr>
          <p:nvPr/>
        </p:nvCxnSpPr>
        <p:spPr>
          <a:xfrm flipV="1">
            <a:off x="6940176" y="4723014"/>
            <a:ext cx="342831" cy="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15" name="Connector: Elbow 514">
            <a:extLst>
              <a:ext uri="{FF2B5EF4-FFF2-40B4-BE49-F238E27FC236}">
                <a16:creationId xmlns:a16="http://schemas.microsoft.com/office/drawing/2014/main" id="{ED81643C-279D-576C-0A2A-C1C757A59124}"/>
              </a:ext>
            </a:extLst>
          </p:cNvPr>
          <p:cNvCxnSpPr>
            <a:cxnSpLocks/>
            <a:stCxn id="558" idx="2"/>
            <a:endCxn id="5" idx="1"/>
          </p:cNvCxnSpPr>
          <p:nvPr/>
        </p:nvCxnSpPr>
        <p:spPr>
          <a:xfrm rot="5400000">
            <a:off x="5453584" y="7662437"/>
            <a:ext cx="1186868" cy="4559158"/>
          </a:xfrm>
          <a:prstGeom prst="bentConnector4">
            <a:avLst>
              <a:gd name="adj1" fmla="val 17612"/>
              <a:gd name="adj2" fmla="val 105014"/>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19" name="Connector: Elbow 518">
            <a:extLst>
              <a:ext uri="{FF2B5EF4-FFF2-40B4-BE49-F238E27FC236}">
                <a16:creationId xmlns:a16="http://schemas.microsoft.com/office/drawing/2014/main" id="{5EF6AB29-E1FF-6DDA-5014-E24C1D08EE50}"/>
              </a:ext>
            </a:extLst>
          </p:cNvPr>
          <p:cNvCxnSpPr>
            <a:cxnSpLocks/>
            <a:stCxn id="558" idx="2"/>
            <a:endCxn id="3" idx="1"/>
          </p:cNvCxnSpPr>
          <p:nvPr/>
        </p:nvCxnSpPr>
        <p:spPr>
          <a:xfrm rot="5400000">
            <a:off x="3710811" y="5919664"/>
            <a:ext cx="1186868" cy="8044704"/>
          </a:xfrm>
          <a:prstGeom prst="bentConnector4">
            <a:avLst>
              <a:gd name="adj1" fmla="val 17612"/>
              <a:gd name="adj2" fmla="val 10284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22" name="TextBox 521">
            <a:extLst>
              <a:ext uri="{FF2B5EF4-FFF2-40B4-BE49-F238E27FC236}">
                <a16:creationId xmlns:a16="http://schemas.microsoft.com/office/drawing/2014/main" id="{EF39A3DC-8FF3-40EC-93D9-8317493134D4}"/>
              </a:ext>
            </a:extLst>
          </p:cNvPr>
          <p:cNvSpPr txBox="1"/>
          <p:nvPr/>
        </p:nvSpPr>
        <p:spPr>
          <a:xfrm>
            <a:off x="6977348" y="4353680"/>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26" name="TextBox 525">
            <a:extLst>
              <a:ext uri="{FF2B5EF4-FFF2-40B4-BE49-F238E27FC236}">
                <a16:creationId xmlns:a16="http://schemas.microsoft.com/office/drawing/2014/main" id="{D001C466-3815-E9A2-C14F-EA440E6FF333}"/>
              </a:ext>
            </a:extLst>
          </p:cNvPr>
          <p:cNvSpPr txBox="1"/>
          <p:nvPr/>
        </p:nvSpPr>
        <p:spPr>
          <a:xfrm>
            <a:off x="5931419" y="55067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530" name="Connector: Elbow 529">
            <a:extLst>
              <a:ext uri="{FF2B5EF4-FFF2-40B4-BE49-F238E27FC236}">
                <a16:creationId xmlns:a16="http://schemas.microsoft.com/office/drawing/2014/main" id="{D6A6966E-424B-633C-A432-9867D659BD57}"/>
              </a:ext>
            </a:extLst>
          </p:cNvPr>
          <p:cNvCxnSpPr>
            <a:cxnSpLocks/>
            <a:stCxn id="558" idx="2"/>
            <a:endCxn id="9" idx="1"/>
          </p:cNvCxnSpPr>
          <p:nvPr/>
        </p:nvCxnSpPr>
        <p:spPr>
          <a:xfrm rot="5400000">
            <a:off x="7211368" y="9420221"/>
            <a:ext cx="1186868" cy="1043590"/>
          </a:xfrm>
          <a:prstGeom prst="bentConnector4">
            <a:avLst>
              <a:gd name="adj1" fmla="val 17612"/>
              <a:gd name="adj2" fmla="val 121905"/>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2" name="Slide Number Placeholder 1">
            <a:extLst>
              <a:ext uri="{FF2B5EF4-FFF2-40B4-BE49-F238E27FC236}">
                <a16:creationId xmlns:a16="http://schemas.microsoft.com/office/drawing/2014/main" id="{20C7404B-4FAF-CA94-78FD-5FA7E19D9084}"/>
              </a:ext>
            </a:extLst>
          </p:cNvPr>
          <p:cNvSpPr>
            <a:spLocks noGrp="1"/>
          </p:cNvSpPr>
          <p:nvPr>
            <p:ph type="sldNum" sz="quarter" idx="12"/>
          </p:nvPr>
        </p:nvSpPr>
        <p:spPr>
          <a:xfrm>
            <a:off x="7283007" y="11929791"/>
            <a:ext cx="2160270" cy="681567"/>
          </a:xfrm>
        </p:spPr>
        <p:txBody>
          <a:bodyPr/>
          <a:lstStyle/>
          <a:p>
            <a:fld id="{24D95EBC-EA89-4D1B-97FA-5424A43E752A}" type="slidenum">
              <a:rPr lang="en-GB" smtClean="0">
                <a:latin typeface="Arial" panose="020B0604020202020204" pitchFamily="34" charset="0"/>
                <a:cs typeface="Arial" panose="020B0604020202020204" pitchFamily="34" charset="0"/>
              </a:rPr>
              <a:t>2</a:t>
            </a:fld>
            <a:endParaRPr lang="en-GB">
              <a:latin typeface="Arial" panose="020B0604020202020204" pitchFamily="34" charset="0"/>
              <a:cs typeface="Arial" panose="020B0604020202020204" pitchFamily="34" charset="0"/>
            </a:endParaRPr>
          </a:p>
        </p:txBody>
      </p:sp>
      <p:sp>
        <p:nvSpPr>
          <p:cNvPr id="11" name="Title 10">
            <a:extLst>
              <a:ext uri="{FF2B5EF4-FFF2-40B4-BE49-F238E27FC236}">
                <a16:creationId xmlns:a16="http://schemas.microsoft.com/office/drawing/2014/main" id="{13C88D3A-37F9-CC77-2C35-A5F5A0045EDE}"/>
              </a:ext>
            </a:extLst>
          </p:cNvPr>
          <p:cNvSpPr>
            <a:spLocks noGrp="1"/>
          </p:cNvSpPr>
          <p:nvPr>
            <p:ph type="title"/>
          </p:nvPr>
        </p:nvSpPr>
        <p:spPr>
          <a:xfrm>
            <a:off x="323862" y="388693"/>
            <a:ext cx="8281035" cy="552550"/>
          </a:xfrm>
        </p:spPr>
        <p:txBody>
          <a:bodyPr>
            <a:normAutofit fontScale="90000"/>
          </a:bodyPr>
          <a:lstStyle/>
          <a:p>
            <a:r>
              <a:rPr lang="en-GB">
                <a:latin typeface="Arial" panose="020B0604020202020204" pitchFamily="34" charset="0"/>
                <a:cs typeface="Arial" panose="020B0604020202020204" pitchFamily="34" charset="0"/>
              </a:rPr>
              <a:t>Table of Contents</a:t>
            </a:r>
          </a:p>
        </p:txBody>
      </p:sp>
      <p:sp>
        <p:nvSpPr>
          <p:cNvPr id="12" name="TextBox 11">
            <a:extLst>
              <a:ext uri="{FF2B5EF4-FFF2-40B4-BE49-F238E27FC236}">
                <a16:creationId xmlns:a16="http://schemas.microsoft.com/office/drawing/2014/main" id="{59ADFF3B-FBF0-AD7B-791C-AF8B8BF511EF}"/>
              </a:ext>
            </a:extLst>
          </p:cNvPr>
          <p:cNvSpPr txBox="1"/>
          <p:nvPr/>
        </p:nvSpPr>
        <p:spPr>
          <a:xfrm>
            <a:off x="339479" y="1042428"/>
            <a:ext cx="8549522" cy="1477328"/>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hlinkClick r:id="rId2" action="ppaction://hlinksldjump"/>
              </a:rPr>
              <a:t>Page 1 - Introduction</a:t>
            </a:r>
          </a:p>
          <a:p>
            <a:r>
              <a:rPr lang="en-GB">
                <a:latin typeface="Arial" panose="020B0604020202020204" pitchFamily="34" charset="0"/>
                <a:cs typeface="Arial" panose="020B0604020202020204" pitchFamily="34" charset="0"/>
                <a:hlinkClick r:id="rId2" action="ppaction://hlinksldjump"/>
              </a:rPr>
              <a:t>Page 2 – Start of adjustment process</a:t>
            </a:r>
          </a:p>
          <a:p>
            <a:r>
              <a:rPr lang="en-GB">
                <a:latin typeface="Arial" panose="020B0604020202020204" pitchFamily="34" charset="0"/>
                <a:cs typeface="Arial" panose="020B0604020202020204" pitchFamily="34" charset="0"/>
                <a:hlinkClick r:id="rId2" action="ppaction://hlinksldjump"/>
              </a:rPr>
              <a:t>Page 3 - Adjustments relating to goods</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3" action="ppaction://hlinksldjump"/>
              </a:rPr>
              <a:t>Page 4 - Adjustments relating to contract of employment</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4" action="ppaction://hlinksldjump"/>
              </a:rPr>
              <a:t>Page 5 - Adjustments relating to workspace</a:t>
            </a:r>
            <a:endParaRPr lang="en-GB">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BDFAAE34-FF03-5936-D636-1CB7AD482CC3}"/>
              </a:ext>
            </a:extLst>
          </p:cNvPr>
          <p:cNvSpPr/>
          <p:nvPr/>
        </p:nvSpPr>
        <p:spPr>
          <a:xfrm>
            <a:off x="4926531" y="7840863"/>
            <a:ext cx="2009774" cy="1537597"/>
          </a:xfrm>
          <a:prstGeom prst="rect">
            <a:avLst/>
          </a:prstGeom>
          <a:solidFill>
            <a:srgbClr val="10263B"/>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chemeClr val="bg1"/>
                </a:solidFill>
                <a:latin typeface="Arial" panose="020B0604020202020204" pitchFamily="34" charset="0"/>
                <a:cs typeface="Arial" panose="020B0604020202020204" pitchFamily="34" charset="0"/>
              </a:rPr>
              <a:t>Line manager to make an OH referral for advice on potential adjustments that could remove/reduce the disadvantage.</a:t>
            </a:r>
          </a:p>
        </p:txBody>
      </p:sp>
      <p:cxnSp>
        <p:nvCxnSpPr>
          <p:cNvPr id="24" name="Connector: Elbow 23">
            <a:extLst>
              <a:ext uri="{FF2B5EF4-FFF2-40B4-BE49-F238E27FC236}">
                <a16:creationId xmlns:a16="http://schemas.microsoft.com/office/drawing/2014/main" id="{754C3C3F-79AD-9113-FFAF-2F7906A6B2B8}"/>
              </a:ext>
            </a:extLst>
          </p:cNvPr>
          <p:cNvCxnSpPr>
            <a:cxnSpLocks/>
            <a:stCxn id="8" idx="3"/>
            <a:endCxn id="341" idx="1"/>
          </p:cNvCxnSpPr>
          <p:nvPr/>
        </p:nvCxnSpPr>
        <p:spPr>
          <a:xfrm flipV="1">
            <a:off x="6934157" y="4723013"/>
            <a:ext cx="348850" cy="1986285"/>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BA609DAE-1CF1-0697-65EF-C690F3832604}"/>
              </a:ext>
            </a:extLst>
          </p:cNvPr>
          <p:cNvSpPr txBox="1"/>
          <p:nvPr/>
        </p:nvSpPr>
        <p:spPr>
          <a:xfrm>
            <a:off x="6870999" y="640892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2" name="TextBox 51">
            <a:extLst>
              <a:ext uri="{FF2B5EF4-FFF2-40B4-BE49-F238E27FC236}">
                <a16:creationId xmlns:a16="http://schemas.microsoft.com/office/drawing/2014/main" id="{A4B914A4-1482-AB0C-6D21-4F84664666B3}"/>
              </a:ext>
            </a:extLst>
          </p:cNvPr>
          <p:cNvSpPr txBox="1"/>
          <p:nvPr/>
        </p:nvSpPr>
        <p:spPr>
          <a:xfrm>
            <a:off x="5939472" y="750623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58" name="Straight Arrow Connector 57">
            <a:extLst>
              <a:ext uri="{FF2B5EF4-FFF2-40B4-BE49-F238E27FC236}">
                <a16:creationId xmlns:a16="http://schemas.microsoft.com/office/drawing/2014/main" id="{70F37D2B-1D4C-0779-7F74-A40392D0FBAD}"/>
              </a:ext>
            </a:extLst>
          </p:cNvPr>
          <p:cNvCxnSpPr>
            <a:cxnSpLocks/>
            <a:stCxn id="8" idx="2"/>
            <a:endCxn id="13" idx="0"/>
          </p:cNvCxnSpPr>
          <p:nvPr/>
        </p:nvCxnSpPr>
        <p:spPr>
          <a:xfrm>
            <a:off x="5929270" y="7478096"/>
            <a:ext cx="2149" cy="362766"/>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61" name="Connector: Elbow 60">
            <a:extLst>
              <a:ext uri="{FF2B5EF4-FFF2-40B4-BE49-F238E27FC236}">
                <a16:creationId xmlns:a16="http://schemas.microsoft.com/office/drawing/2014/main" id="{32F65156-5FB3-2511-3278-8F7DCC6D03D7}"/>
              </a:ext>
            </a:extLst>
          </p:cNvPr>
          <p:cNvCxnSpPr>
            <a:cxnSpLocks/>
          </p:cNvCxnSpPr>
          <p:nvPr/>
        </p:nvCxnSpPr>
        <p:spPr>
          <a:xfrm flipV="1">
            <a:off x="6936304" y="4737552"/>
            <a:ext cx="346701" cy="388664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1" name="TextBox 450">
            <a:extLst>
              <a:ext uri="{FF2B5EF4-FFF2-40B4-BE49-F238E27FC236}">
                <a16:creationId xmlns:a16="http://schemas.microsoft.com/office/drawing/2014/main" id="{00F9F706-539D-BCD5-B99F-12FDD157F339}"/>
              </a:ext>
            </a:extLst>
          </p:cNvPr>
          <p:cNvSpPr txBox="1"/>
          <p:nvPr/>
        </p:nvSpPr>
        <p:spPr>
          <a:xfrm>
            <a:off x="6880276" y="8269405"/>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55" name="Title 4">
            <a:extLst>
              <a:ext uri="{FF2B5EF4-FFF2-40B4-BE49-F238E27FC236}">
                <a16:creationId xmlns:a16="http://schemas.microsoft.com/office/drawing/2014/main" id="{47B6654E-7923-2039-830E-B9C8ACB23831}"/>
              </a:ext>
            </a:extLst>
          </p:cNvPr>
          <p:cNvSpPr txBox="1">
            <a:spLocks/>
          </p:cNvSpPr>
          <p:nvPr/>
        </p:nvSpPr>
        <p:spPr>
          <a:xfrm>
            <a:off x="339479" y="3203970"/>
            <a:ext cx="5658677" cy="618260"/>
          </a:xfrm>
          <a:prstGeom prst="rect">
            <a:avLst/>
          </a:prstGeom>
        </p:spPr>
        <p:txBody>
          <a:bodyPr vert="horz" lIns="91440" tIns="45720" rIns="91440" bIns="45720" rtlCol="0" anchor="ctr">
            <a:normAutofit fontScale="97500"/>
          </a:bodyPr>
          <a:lstStyle>
            <a:lvl1pPr algn="l" defTabSz="960096" rtl="0" eaLnBrk="1" latinLnBrk="0" hangingPunct="1">
              <a:lnSpc>
                <a:spcPct val="90000"/>
              </a:lnSpc>
              <a:spcBef>
                <a:spcPct val="0"/>
              </a:spcBef>
              <a:buNone/>
              <a:defRPr sz="4620" kern="1200">
                <a:solidFill>
                  <a:schemeClr val="tx1"/>
                </a:solidFill>
                <a:latin typeface="+mj-lt"/>
                <a:ea typeface="+mj-ea"/>
                <a:cs typeface="+mj-cs"/>
              </a:defRPr>
            </a:lvl1pPr>
          </a:lstStyle>
          <a:p>
            <a:r>
              <a:rPr lang="en-GB" sz="3600">
                <a:latin typeface="Arial" panose="020B0604020202020204" pitchFamily="34" charset="0"/>
                <a:cs typeface="Arial" panose="020B0604020202020204" pitchFamily="34" charset="0"/>
              </a:rPr>
              <a:t>Start of adjustment process</a:t>
            </a:r>
          </a:p>
        </p:txBody>
      </p:sp>
    </p:spTree>
    <p:extLst>
      <p:ext uri="{BB962C8B-B14F-4D97-AF65-F5344CB8AC3E}">
        <p14:creationId xmlns:p14="http://schemas.microsoft.com/office/powerpoint/2010/main" val="4260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47264" y="142478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Are the potential adjustments goods related?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5749192" y="3301151"/>
            <a:ext cx="2745460" cy="961955"/>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Do the adjustments relate to a workspace? Determined by the line manager.</a:t>
            </a:r>
          </a:p>
        </p:txBody>
      </p:sp>
      <p:sp>
        <p:nvSpPr>
          <p:cNvPr id="12" name="Rectangle 11">
            <a:extLst>
              <a:ext uri="{FF2B5EF4-FFF2-40B4-BE49-F238E27FC236}">
                <a16:creationId xmlns:a16="http://schemas.microsoft.com/office/drawing/2014/main" id="{4BCE8D5C-151E-553D-51FD-2DAC0AE4103F}"/>
              </a:ext>
            </a:extLst>
          </p:cNvPr>
          <p:cNvSpPr/>
          <p:nvPr/>
        </p:nvSpPr>
        <p:spPr>
          <a:xfrm>
            <a:off x="2730077" y="142478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a:cs typeface="Arial"/>
              </a:rPr>
              <a:t>Is the cost under £5000?</a:t>
            </a:r>
          </a:p>
          <a:p>
            <a:pPr algn="ctr"/>
            <a:r>
              <a:rPr lang="en-GB" sz="1200">
                <a:solidFill>
                  <a:srgbClr val="10263B"/>
                </a:solidFill>
                <a:latin typeface="Arial" panose="020B0604020202020204" pitchFamily="34" charset="0"/>
                <a:cs typeface="Arial" panose="020B0604020202020204" pitchFamily="34" charset="0"/>
              </a:rPr>
              <a:t>The University deems this to be reasonable for local budgets to fund with no additional authorisation required.</a:t>
            </a:r>
          </a:p>
        </p:txBody>
      </p:sp>
      <p:sp>
        <p:nvSpPr>
          <p:cNvPr id="14" name="Rectangle 13">
            <a:extLst>
              <a:ext uri="{FF2B5EF4-FFF2-40B4-BE49-F238E27FC236}">
                <a16:creationId xmlns:a16="http://schemas.microsoft.com/office/drawing/2014/main" id="{1A1F9D99-CBEC-46E8-1952-6BF9052ADAFC}"/>
              </a:ext>
            </a:extLst>
          </p:cNvPr>
          <p:cNvSpPr/>
          <p:nvPr/>
        </p:nvSpPr>
        <p:spPr>
          <a:xfrm>
            <a:off x="1130581" y="5266277"/>
            <a:ext cx="2048477"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refers case to HRBP for support and authorisation. HRBP assesses if the adjustment is reasonable.</a:t>
            </a:r>
          </a:p>
        </p:txBody>
      </p:sp>
      <p:sp>
        <p:nvSpPr>
          <p:cNvPr id="15" name="Rectangle 14">
            <a:extLst>
              <a:ext uri="{FF2B5EF4-FFF2-40B4-BE49-F238E27FC236}">
                <a16:creationId xmlns:a16="http://schemas.microsoft.com/office/drawing/2014/main" id="{0F911ED3-039E-70DD-E426-9997C2400606}"/>
              </a:ext>
            </a:extLst>
          </p:cNvPr>
          <p:cNvSpPr/>
          <p:nvPr/>
        </p:nvSpPr>
        <p:spPr>
          <a:xfrm>
            <a:off x="7600588" y="4511842"/>
            <a:ext cx="1788129" cy="487708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Line manager informs the relevant operational team of agreed adjustment that will be implemented. </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related to a campus, relevant Campus Service Manager informed via email (</a:t>
            </a:r>
            <a:r>
              <a:rPr lang="en-GB" sz="1200">
                <a:solidFill>
                  <a:srgbClr val="10263B"/>
                </a:solidFill>
                <a:latin typeface="Arial" panose="020B0604020202020204" pitchFamily="34" charset="0"/>
                <a:cs typeface="Arial" panose="020B0604020202020204" pitchFamily="34" charset="0"/>
                <a:hlinkClick r:id="rId2"/>
              </a:rPr>
              <a:t>https://uniofnottm.sharepoint.com/:u:/r/sites/EstatesandFacilities/SitePages/Estates-Operations.aspx?csf=1&amp;web=1&amp;e=tgELVw</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it’s related to a Professional Service Hub, Workplace Experience Team informed (PS Hubs).</a:t>
            </a:r>
          </a:p>
          <a:p>
            <a:pPr algn="ctr"/>
            <a:r>
              <a:rPr lang="en-GB" sz="1200">
                <a:solidFill>
                  <a:srgbClr val="10263B"/>
                </a:solidFill>
                <a:latin typeface="Arial" panose="020B0604020202020204" pitchFamily="34" charset="0"/>
                <a:cs typeface="Arial" panose="020B0604020202020204" pitchFamily="34" charset="0"/>
              </a:rPr>
              <a:t>BR-PS-HUBS@nottingham.ac.uk</a:t>
            </a:r>
          </a:p>
        </p:txBody>
      </p:sp>
      <p:sp>
        <p:nvSpPr>
          <p:cNvPr id="16" name="Rectangle 15">
            <a:extLst>
              <a:ext uri="{FF2B5EF4-FFF2-40B4-BE49-F238E27FC236}">
                <a16:creationId xmlns:a16="http://schemas.microsoft.com/office/drawing/2014/main" id="{6ED859DB-013B-33CC-B019-A50713E71DBF}"/>
              </a:ext>
            </a:extLst>
          </p:cNvPr>
          <p:cNvSpPr/>
          <p:nvPr/>
        </p:nvSpPr>
        <p:spPr>
          <a:xfrm>
            <a:off x="261500" y="11164888"/>
            <a:ext cx="2032595"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for the adjustments to be  implemented using local budget. Line manager keeps employee informed with progress updates.</a:t>
            </a:r>
          </a:p>
          <a:p>
            <a:pPr algn="ctr"/>
            <a:r>
              <a:rPr lang="en-GB" sz="1200">
                <a:solidFill>
                  <a:srgbClr val="10263B"/>
                </a:solidFill>
                <a:latin typeface="Arial" panose="020B0604020202020204" pitchFamily="34" charset="0"/>
                <a:cs typeface="Arial" panose="020B0604020202020204" pitchFamily="34" charset="0"/>
              </a:rPr>
              <a:t>* Financial uplift process followed if necessary. </a:t>
            </a:r>
          </a:p>
        </p:txBody>
      </p:sp>
      <p:sp>
        <p:nvSpPr>
          <p:cNvPr id="18" name="Rectangle 17">
            <a:extLst>
              <a:ext uri="{FF2B5EF4-FFF2-40B4-BE49-F238E27FC236}">
                <a16:creationId xmlns:a16="http://schemas.microsoft.com/office/drawing/2014/main" id="{C38A63D5-6B87-D556-DFF9-3E2609BA3C9B}"/>
              </a:ext>
            </a:extLst>
          </p:cNvPr>
          <p:cNvSpPr/>
          <p:nvPr/>
        </p:nvSpPr>
        <p:spPr>
          <a:xfrm>
            <a:off x="1140129" y="7172862"/>
            <a:ext cx="2029379"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HRBP refers the case to the Review panel for support and authorisation. Panel assesses if the adjustment is reasonable.</a:t>
            </a:r>
          </a:p>
        </p:txBody>
      </p:sp>
      <p:sp>
        <p:nvSpPr>
          <p:cNvPr id="19" name="Rectangle 18">
            <a:extLst>
              <a:ext uri="{FF2B5EF4-FFF2-40B4-BE49-F238E27FC236}">
                <a16:creationId xmlns:a16="http://schemas.microsoft.com/office/drawing/2014/main" id="{7ABA32F5-B903-C34C-9B66-7A4070E6EF5C}"/>
              </a:ext>
            </a:extLst>
          </p:cNvPr>
          <p:cNvSpPr/>
          <p:nvPr/>
        </p:nvSpPr>
        <p:spPr>
          <a:xfrm>
            <a:off x="1135131" y="9079446"/>
            <a:ext cx="2032595"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Panel to refer to Senior Panel for support and authorisation. Joint assessment of whether the adjustment is reasonable.</a:t>
            </a:r>
          </a:p>
        </p:txBody>
      </p:sp>
      <p:sp>
        <p:nvSpPr>
          <p:cNvPr id="21" name="Rectangle 20">
            <a:extLst>
              <a:ext uri="{FF2B5EF4-FFF2-40B4-BE49-F238E27FC236}">
                <a16:creationId xmlns:a16="http://schemas.microsoft.com/office/drawing/2014/main" id="{BFC71063-4EFD-3654-CDF5-A43F78B87027}"/>
              </a:ext>
            </a:extLst>
          </p:cNvPr>
          <p:cNvSpPr/>
          <p:nvPr/>
        </p:nvSpPr>
        <p:spPr>
          <a:xfrm>
            <a:off x="214537" y="3331373"/>
            <a:ext cx="2113359" cy="1305942"/>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related to workplace arrangements/contract of employment see page 3, if they are workspace related, see page 4.</a:t>
            </a:r>
          </a:p>
        </p:txBody>
      </p:sp>
      <p:sp>
        <p:nvSpPr>
          <p:cNvPr id="543" name="Rectangle 542">
            <a:extLst>
              <a:ext uri="{FF2B5EF4-FFF2-40B4-BE49-F238E27FC236}">
                <a16:creationId xmlns:a16="http://schemas.microsoft.com/office/drawing/2014/main" id="{F1EAEED5-F738-5E9B-7B45-48144CD81B34}"/>
              </a:ext>
            </a:extLst>
          </p:cNvPr>
          <p:cNvSpPr/>
          <p:nvPr/>
        </p:nvSpPr>
        <p:spPr>
          <a:xfrm>
            <a:off x="2617575" y="11164888"/>
            <a:ext cx="2032595"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the outcome meeting to complete section 4 of the passport together.</a:t>
            </a:r>
          </a:p>
        </p:txBody>
      </p:sp>
      <p:sp>
        <p:nvSpPr>
          <p:cNvPr id="5" name="Title 4">
            <a:extLst>
              <a:ext uri="{FF2B5EF4-FFF2-40B4-BE49-F238E27FC236}">
                <a16:creationId xmlns:a16="http://schemas.microsoft.com/office/drawing/2014/main" id="{465D7930-6367-9403-1356-0007B44EC557}"/>
              </a:ext>
            </a:extLst>
          </p:cNvPr>
          <p:cNvSpPr>
            <a:spLocks noGrp="1"/>
          </p:cNvSpPr>
          <p:nvPr>
            <p:ph type="title"/>
          </p:nvPr>
        </p:nvSpPr>
        <p:spPr>
          <a:xfrm>
            <a:off x="3749070" y="165759"/>
            <a:ext cx="5658677" cy="618260"/>
          </a:xfrm>
        </p:spPr>
        <p:txBody>
          <a:bodyPr>
            <a:normAutofit fontScale="90000"/>
          </a:bodyPr>
          <a:lstStyle/>
          <a:p>
            <a:r>
              <a:rPr lang="en-GB" sz="3600">
                <a:latin typeface="Arial" panose="020B0604020202020204" pitchFamily="34" charset="0"/>
                <a:cs typeface="Arial" panose="020B0604020202020204" pitchFamily="34" charset="0"/>
              </a:rPr>
              <a:t>Adjustments relating to goods</a:t>
            </a:r>
          </a:p>
        </p:txBody>
      </p:sp>
      <p:cxnSp>
        <p:nvCxnSpPr>
          <p:cNvPr id="48" name="Straight Arrow Connector 47">
            <a:extLst>
              <a:ext uri="{FF2B5EF4-FFF2-40B4-BE49-F238E27FC236}">
                <a16:creationId xmlns:a16="http://schemas.microsoft.com/office/drawing/2014/main" id="{3EFCEF49-E536-8E68-FA0A-FA17978FDD4A}"/>
              </a:ext>
            </a:extLst>
          </p:cNvPr>
          <p:cNvCxnSpPr>
            <a:cxnSpLocks/>
            <a:stCxn id="9" idx="3"/>
            <a:endCxn id="12" idx="1"/>
          </p:cNvCxnSpPr>
          <p:nvPr/>
        </p:nvCxnSpPr>
        <p:spPr>
          <a:xfrm>
            <a:off x="2295741" y="2193586"/>
            <a:ext cx="434336"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49" name="Connector: Elbow 448">
            <a:extLst>
              <a:ext uri="{FF2B5EF4-FFF2-40B4-BE49-F238E27FC236}">
                <a16:creationId xmlns:a16="http://schemas.microsoft.com/office/drawing/2014/main" id="{9D38B970-FFE0-3AFD-41A0-E01DC8435115}"/>
              </a:ext>
            </a:extLst>
          </p:cNvPr>
          <p:cNvCxnSpPr>
            <a:cxnSpLocks/>
            <a:stCxn id="15" idx="3"/>
            <a:endCxn id="543" idx="3"/>
          </p:cNvCxnSpPr>
          <p:nvPr/>
        </p:nvCxnSpPr>
        <p:spPr>
          <a:xfrm flipH="1">
            <a:off x="4650170" y="6950386"/>
            <a:ext cx="4738547" cy="4983301"/>
          </a:xfrm>
          <a:prstGeom prst="bentConnector3">
            <a:avLst>
              <a:gd name="adj1" fmla="val -2793"/>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62" name="Straight Arrow Connector 461">
            <a:extLst>
              <a:ext uri="{FF2B5EF4-FFF2-40B4-BE49-F238E27FC236}">
                <a16:creationId xmlns:a16="http://schemas.microsoft.com/office/drawing/2014/main" id="{0911D6AF-B830-C1F3-4997-F84071C77601}"/>
              </a:ext>
            </a:extLst>
          </p:cNvPr>
          <p:cNvCxnSpPr>
            <a:cxnSpLocks/>
            <a:stCxn id="543" idx="1"/>
            <a:endCxn id="16" idx="3"/>
          </p:cNvCxnSpPr>
          <p:nvPr/>
        </p:nvCxnSpPr>
        <p:spPr>
          <a:xfrm flipH="1">
            <a:off x="2294095" y="11933687"/>
            <a:ext cx="323480"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4" name="Straight Arrow Connector 483">
            <a:extLst>
              <a:ext uri="{FF2B5EF4-FFF2-40B4-BE49-F238E27FC236}">
                <a16:creationId xmlns:a16="http://schemas.microsoft.com/office/drawing/2014/main" id="{0D8A1D6A-CC7D-F8FA-8D94-F056A7451B07}"/>
              </a:ext>
            </a:extLst>
          </p:cNvPr>
          <p:cNvCxnSpPr>
            <a:cxnSpLocks/>
            <a:stCxn id="14" idx="2"/>
            <a:endCxn id="18" idx="0"/>
          </p:cNvCxnSpPr>
          <p:nvPr/>
        </p:nvCxnSpPr>
        <p:spPr>
          <a:xfrm flipH="1">
            <a:off x="2154819" y="6803874"/>
            <a:ext cx="1" cy="368988"/>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9" name="Straight Arrow Connector 488">
            <a:extLst>
              <a:ext uri="{FF2B5EF4-FFF2-40B4-BE49-F238E27FC236}">
                <a16:creationId xmlns:a16="http://schemas.microsoft.com/office/drawing/2014/main" id="{E07063DB-6F53-F58C-A0A0-AF3FD289716C}"/>
              </a:ext>
            </a:extLst>
          </p:cNvPr>
          <p:cNvCxnSpPr>
            <a:cxnSpLocks/>
            <a:stCxn id="18" idx="2"/>
            <a:endCxn id="19" idx="0"/>
          </p:cNvCxnSpPr>
          <p:nvPr/>
        </p:nvCxnSpPr>
        <p:spPr>
          <a:xfrm flipH="1">
            <a:off x="2151429" y="8710459"/>
            <a:ext cx="3390" cy="368987"/>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99" name="Connector: Elbow 498">
            <a:extLst>
              <a:ext uri="{FF2B5EF4-FFF2-40B4-BE49-F238E27FC236}">
                <a16:creationId xmlns:a16="http://schemas.microsoft.com/office/drawing/2014/main" id="{5AA7D868-D1D2-55F2-479E-9C22678674A2}"/>
              </a:ext>
            </a:extLst>
          </p:cNvPr>
          <p:cNvCxnSpPr>
            <a:cxnSpLocks/>
            <a:stCxn id="14" idx="3"/>
            <a:endCxn id="564" idx="1"/>
          </p:cNvCxnSpPr>
          <p:nvPr/>
        </p:nvCxnSpPr>
        <p:spPr>
          <a:xfrm>
            <a:off x="3179058" y="6035076"/>
            <a:ext cx="926949" cy="82154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25" name="Connector: Elbow 524">
            <a:extLst>
              <a:ext uri="{FF2B5EF4-FFF2-40B4-BE49-F238E27FC236}">
                <a16:creationId xmlns:a16="http://schemas.microsoft.com/office/drawing/2014/main" id="{E966FA1C-8FE1-0AD9-DC53-1359525C8883}"/>
              </a:ext>
            </a:extLst>
          </p:cNvPr>
          <p:cNvCxnSpPr>
            <a:cxnSpLocks/>
            <a:stCxn id="10" idx="3"/>
            <a:endCxn id="15" idx="1"/>
          </p:cNvCxnSpPr>
          <p:nvPr/>
        </p:nvCxnSpPr>
        <p:spPr>
          <a:xfrm flipH="1">
            <a:off x="7600588" y="3782129"/>
            <a:ext cx="894064" cy="3168257"/>
          </a:xfrm>
          <a:prstGeom prst="bentConnector5">
            <a:avLst>
              <a:gd name="adj1" fmla="val -25569"/>
              <a:gd name="adj2" fmla="val 19107"/>
              <a:gd name="adj3" fmla="val 125569"/>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2" name="Connector: Elbow 541">
            <a:extLst>
              <a:ext uri="{FF2B5EF4-FFF2-40B4-BE49-F238E27FC236}">
                <a16:creationId xmlns:a16="http://schemas.microsoft.com/office/drawing/2014/main" id="{ABA88939-7294-A6EE-80F9-C61E5E729142}"/>
              </a:ext>
            </a:extLst>
          </p:cNvPr>
          <p:cNvCxnSpPr>
            <a:cxnSpLocks/>
            <a:stCxn id="564" idx="3"/>
            <a:endCxn id="10" idx="1"/>
          </p:cNvCxnSpPr>
          <p:nvPr/>
        </p:nvCxnSpPr>
        <p:spPr>
          <a:xfrm flipH="1" flipV="1">
            <a:off x="5749192" y="3782129"/>
            <a:ext cx="146345" cy="3074488"/>
          </a:xfrm>
          <a:prstGeom prst="bentConnector5">
            <a:avLst>
              <a:gd name="adj1" fmla="val -156206"/>
              <a:gd name="adj2" fmla="val 72216"/>
              <a:gd name="adj3" fmla="val 25620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47" name="Connector: Elbow 546">
            <a:extLst>
              <a:ext uri="{FF2B5EF4-FFF2-40B4-BE49-F238E27FC236}">
                <a16:creationId xmlns:a16="http://schemas.microsoft.com/office/drawing/2014/main" id="{0A75B871-62A9-7CF7-DBC0-9D2FD577162D}"/>
              </a:ext>
            </a:extLst>
          </p:cNvPr>
          <p:cNvCxnSpPr>
            <a:cxnSpLocks/>
            <a:endCxn id="543" idx="3"/>
          </p:cNvCxnSpPr>
          <p:nvPr/>
        </p:nvCxnSpPr>
        <p:spPr>
          <a:xfrm rot="5400000">
            <a:off x="1779025" y="7134251"/>
            <a:ext cx="7670581" cy="1928290"/>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64" name="Rectangle 563">
            <a:extLst>
              <a:ext uri="{FF2B5EF4-FFF2-40B4-BE49-F238E27FC236}">
                <a16:creationId xmlns:a16="http://schemas.microsoft.com/office/drawing/2014/main" id="{53EC391D-7C77-0224-2036-7D20500F33C3}"/>
              </a:ext>
            </a:extLst>
          </p:cNvPr>
          <p:cNvSpPr/>
          <p:nvPr/>
        </p:nvSpPr>
        <p:spPr>
          <a:xfrm>
            <a:off x="4106007" y="5009560"/>
            <a:ext cx="1789530" cy="369411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Were adjustments deemed reasonable?</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a:cs typeface="Arial"/>
              </a:rPr>
              <a:t>Outcome communicated by Panel in writing to the concerned parties.</a:t>
            </a:r>
          </a:p>
          <a:p>
            <a:pPr algn="ctr"/>
            <a:endParaRPr lang="en-GB" sz="1200">
              <a:solidFill>
                <a:srgbClr val="10263B"/>
              </a:solidFill>
              <a:latin typeface="Arial" panose="020B0604020202020204" pitchFamily="34" charset="0"/>
              <a:cs typeface="Arial" panose="020B0604020202020204" pitchFamily="34" charset="0"/>
            </a:endParaRPr>
          </a:p>
        </p:txBody>
      </p:sp>
      <p:sp>
        <p:nvSpPr>
          <p:cNvPr id="134" name="TextBox 133">
            <a:extLst>
              <a:ext uri="{FF2B5EF4-FFF2-40B4-BE49-F238E27FC236}">
                <a16:creationId xmlns:a16="http://schemas.microsoft.com/office/drawing/2014/main" id="{D6E192FB-1FE3-2B41-6AD0-8D4E9ED87DF2}"/>
              </a:ext>
            </a:extLst>
          </p:cNvPr>
          <p:cNvSpPr txBox="1"/>
          <p:nvPr/>
        </p:nvSpPr>
        <p:spPr>
          <a:xfrm>
            <a:off x="960365" y="2912253"/>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135" name="TextBox 134">
            <a:extLst>
              <a:ext uri="{FF2B5EF4-FFF2-40B4-BE49-F238E27FC236}">
                <a16:creationId xmlns:a16="http://schemas.microsoft.com/office/drawing/2014/main" id="{2592883D-5B08-A9B5-7EDA-FA72EF3488A2}"/>
              </a:ext>
            </a:extLst>
          </p:cNvPr>
          <p:cNvSpPr txBox="1"/>
          <p:nvPr/>
        </p:nvSpPr>
        <p:spPr>
          <a:xfrm>
            <a:off x="7404696" y="17962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136" name="TextBox 135">
            <a:extLst>
              <a:ext uri="{FF2B5EF4-FFF2-40B4-BE49-F238E27FC236}">
                <a16:creationId xmlns:a16="http://schemas.microsoft.com/office/drawing/2014/main" id="{F93B1662-F185-264C-CBF5-EB6A0DBEF9C9}"/>
              </a:ext>
            </a:extLst>
          </p:cNvPr>
          <p:cNvSpPr txBox="1"/>
          <p:nvPr/>
        </p:nvSpPr>
        <p:spPr>
          <a:xfrm>
            <a:off x="2349088" y="17962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251" name="Connector: Elbow 250">
            <a:extLst>
              <a:ext uri="{FF2B5EF4-FFF2-40B4-BE49-F238E27FC236}">
                <a16:creationId xmlns:a16="http://schemas.microsoft.com/office/drawing/2014/main" id="{23BC888F-037F-E51F-B58E-E60197B78FE3}"/>
              </a:ext>
            </a:extLst>
          </p:cNvPr>
          <p:cNvCxnSpPr>
            <a:cxnSpLocks/>
            <a:stCxn id="12" idx="2"/>
            <a:endCxn id="14" idx="1"/>
          </p:cNvCxnSpPr>
          <p:nvPr/>
        </p:nvCxnSpPr>
        <p:spPr>
          <a:xfrm rot="5400000">
            <a:off x="906103" y="3186863"/>
            <a:ext cx="3072692" cy="2623735"/>
          </a:xfrm>
          <a:prstGeom prst="bentConnector4">
            <a:avLst>
              <a:gd name="adj1" fmla="val 68312"/>
              <a:gd name="adj2" fmla="val 108713"/>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98" name="Connector: Elbow 397">
            <a:extLst>
              <a:ext uri="{FF2B5EF4-FFF2-40B4-BE49-F238E27FC236}">
                <a16:creationId xmlns:a16="http://schemas.microsoft.com/office/drawing/2014/main" id="{F4A5BDF0-FDEC-3598-9EE0-735F833104A5}"/>
              </a:ext>
            </a:extLst>
          </p:cNvPr>
          <p:cNvCxnSpPr>
            <a:cxnSpLocks/>
            <a:stCxn id="12" idx="3"/>
            <a:endCxn id="26" idx="1"/>
          </p:cNvCxnSpPr>
          <p:nvPr/>
        </p:nvCxnSpPr>
        <p:spPr>
          <a:xfrm flipV="1">
            <a:off x="4778554" y="1816962"/>
            <a:ext cx="577665" cy="376624"/>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26" name="TextBox 425">
            <a:extLst>
              <a:ext uri="{FF2B5EF4-FFF2-40B4-BE49-F238E27FC236}">
                <a16:creationId xmlns:a16="http://schemas.microsoft.com/office/drawing/2014/main" id="{97C753ED-F74C-B222-A973-414EA52551DB}"/>
              </a:ext>
            </a:extLst>
          </p:cNvPr>
          <p:cNvSpPr txBox="1"/>
          <p:nvPr/>
        </p:nvSpPr>
        <p:spPr>
          <a:xfrm>
            <a:off x="4773080" y="182732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27" name="TextBox 426">
            <a:extLst>
              <a:ext uri="{FF2B5EF4-FFF2-40B4-BE49-F238E27FC236}">
                <a16:creationId xmlns:a16="http://schemas.microsoft.com/office/drawing/2014/main" id="{3128E7F2-8A13-D81C-F833-2CE0CC92AE36}"/>
              </a:ext>
            </a:extLst>
          </p:cNvPr>
          <p:cNvSpPr txBox="1"/>
          <p:nvPr/>
        </p:nvSpPr>
        <p:spPr>
          <a:xfrm>
            <a:off x="5041567" y="869765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28" name="TextBox 427">
            <a:extLst>
              <a:ext uri="{FF2B5EF4-FFF2-40B4-BE49-F238E27FC236}">
                <a16:creationId xmlns:a16="http://schemas.microsoft.com/office/drawing/2014/main" id="{211E90D6-DEEB-63B7-EB6A-ACCDF82A525F}"/>
              </a:ext>
            </a:extLst>
          </p:cNvPr>
          <p:cNvSpPr txBox="1"/>
          <p:nvPr/>
        </p:nvSpPr>
        <p:spPr>
          <a:xfrm>
            <a:off x="5879053" y="6476952"/>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29" name="TextBox 428">
            <a:extLst>
              <a:ext uri="{FF2B5EF4-FFF2-40B4-BE49-F238E27FC236}">
                <a16:creationId xmlns:a16="http://schemas.microsoft.com/office/drawing/2014/main" id="{23ECD78C-3FF2-5BC3-AD27-80093BBD7850}"/>
              </a:ext>
            </a:extLst>
          </p:cNvPr>
          <p:cNvSpPr txBox="1"/>
          <p:nvPr/>
        </p:nvSpPr>
        <p:spPr>
          <a:xfrm>
            <a:off x="1104607" y="6844076"/>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sp>
        <p:nvSpPr>
          <p:cNvPr id="430" name="TextBox 429">
            <a:extLst>
              <a:ext uri="{FF2B5EF4-FFF2-40B4-BE49-F238E27FC236}">
                <a16:creationId xmlns:a16="http://schemas.microsoft.com/office/drawing/2014/main" id="{EAB8BEF9-466D-FA72-754F-D8939F184B62}"/>
              </a:ext>
            </a:extLst>
          </p:cNvPr>
          <p:cNvSpPr txBox="1"/>
          <p:nvPr/>
        </p:nvSpPr>
        <p:spPr>
          <a:xfrm>
            <a:off x="1114885" y="8703673"/>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sp>
        <p:nvSpPr>
          <p:cNvPr id="433" name="Rectangle 432">
            <a:extLst>
              <a:ext uri="{FF2B5EF4-FFF2-40B4-BE49-F238E27FC236}">
                <a16:creationId xmlns:a16="http://schemas.microsoft.com/office/drawing/2014/main" id="{FE7C53EB-F504-6A8E-4BCB-2FA10D4D3ACB}"/>
              </a:ext>
            </a:extLst>
          </p:cNvPr>
          <p:cNvSpPr/>
          <p:nvPr/>
        </p:nvSpPr>
        <p:spPr>
          <a:xfrm>
            <a:off x="3729491" y="9070417"/>
            <a:ext cx="1515700" cy="1537597"/>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If individual is dissatisfied with reasoning/outcome they can self-refer to Review Panel.</a:t>
            </a:r>
          </a:p>
        </p:txBody>
      </p:sp>
      <p:cxnSp>
        <p:nvCxnSpPr>
          <p:cNvPr id="437" name="Connector: Elbow 436">
            <a:extLst>
              <a:ext uri="{FF2B5EF4-FFF2-40B4-BE49-F238E27FC236}">
                <a16:creationId xmlns:a16="http://schemas.microsoft.com/office/drawing/2014/main" id="{9AEFA02F-4E35-3F6A-492B-7C04CFD6A378}"/>
              </a:ext>
            </a:extLst>
          </p:cNvPr>
          <p:cNvCxnSpPr>
            <a:cxnSpLocks/>
            <a:stCxn id="19" idx="3"/>
            <a:endCxn id="564" idx="1"/>
          </p:cNvCxnSpPr>
          <p:nvPr/>
        </p:nvCxnSpPr>
        <p:spPr>
          <a:xfrm flipV="1">
            <a:off x="3167726" y="6856617"/>
            <a:ext cx="938281" cy="299162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42" name="Connector: Elbow 441">
            <a:extLst>
              <a:ext uri="{FF2B5EF4-FFF2-40B4-BE49-F238E27FC236}">
                <a16:creationId xmlns:a16="http://schemas.microsoft.com/office/drawing/2014/main" id="{3841B38C-B685-6ECF-AB91-866137210A55}"/>
              </a:ext>
            </a:extLst>
          </p:cNvPr>
          <p:cNvCxnSpPr>
            <a:cxnSpLocks/>
            <a:stCxn id="18" idx="3"/>
            <a:endCxn id="564" idx="1"/>
          </p:cNvCxnSpPr>
          <p:nvPr/>
        </p:nvCxnSpPr>
        <p:spPr>
          <a:xfrm flipV="1">
            <a:off x="3169508" y="6856617"/>
            <a:ext cx="936499" cy="1085044"/>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41" name="Rectangle 640">
            <a:extLst>
              <a:ext uri="{FF2B5EF4-FFF2-40B4-BE49-F238E27FC236}">
                <a16:creationId xmlns:a16="http://schemas.microsoft.com/office/drawing/2014/main" id="{7CA36AB5-486E-3E78-9695-F1EC07E407DD}"/>
              </a:ext>
            </a:extLst>
          </p:cNvPr>
          <p:cNvSpPr/>
          <p:nvPr/>
        </p:nvSpPr>
        <p:spPr>
          <a:xfrm>
            <a:off x="5256365" y="11014351"/>
            <a:ext cx="1124094" cy="49530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642" name="Connector: Elbow 641">
            <a:extLst>
              <a:ext uri="{FF2B5EF4-FFF2-40B4-BE49-F238E27FC236}">
                <a16:creationId xmlns:a16="http://schemas.microsoft.com/office/drawing/2014/main" id="{199312D2-1AC0-21D2-EC93-7ED6239481A0}"/>
              </a:ext>
            </a:extLst>
          </p:cNvPr>
          <p:cNvCxnSpPr>
            <a:cxnSpLocks/>
            <a:stCxn id="16" idx="1"/>
            <a:endCxn id="641" idx="0"/>
          </p:cNvCxnSpPr>
          <p:nvPr/>
        </p:nvCxnSpPr>
        <p:spPr>
          <a:xfrm rot="10800000" flipH="1">
            <a:off x="261500" y="11014351"/>
            <a:ext cx="5556912" cy="919336"/>
          </a:xfrm>
          <a:prstGeom prst="bentConnector4">
            <a:avLst>
              <a:gd name="adj1" fmla="val -4114"/>
              <a:gd name="adj2" fmla="val 12486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646" name="Connector: Elbow 645">
            <a:extLst>
              <a:ext uri="{FF2B5EF4-FFF2-40B4-BE49-F238E27FC236}">
                <a16:creationId xmlns:a16="http://schemas.microsoft.com/office/drawing/2014/main" id="{AD63D590-1F16-4298-4EBA-C2C56525454E}"/>
              </a:ext>
            </a:extLst>
          </p:cNvPr>
          <p:cNvCxnSpPr>
            <a:cxnSpLocks/>
            <a:stCxn id="433" idx="3"/>
            <a:endCxn id="641" idx="0"/>
          </p:cNvCxnSpPr>
          <p:nvPr/>
        </p:nvCxnSpPr>
        <p:spPr>
          <a:xfrm>
            <a:off x="5245191" y="9839216"/>
            <a:ext cx="573221" cy="1175135"/>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50" name="TextBox 649">
            <a:extLst>
              <a:ext uri="{FF2B5EF4-FFF2-40B4-BE49-F238E27FC236}">
                <a16:creationId xmlns:a16="http://schemas.microsoft.com/office/drawing/2014/main" id="{C8169D57-DFC7-BA1A-7933-87AC181A3DAC}"/>
              </a:ext>
            </a:extLst>
          </p:cNvPr>
          <p:cNvSpPr txBox="1"/>
          <p:nvPr/>
        </p:nvSpPr>
        <p:spPr>
          <a:xfrm>
            <a:off x="3796968" y="297977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659" name="Connector: Elbow 658">
            <a:extLst>
              <a:ext uri="{FF2B5EF4-FFF2-40B4-BE49-F238E27FC236}">
                <a16:creationId xmlns:a16="http://schemas.microsoft.com/office/drawing/2014/main" id="{759E5515-E815-42DD-93EF-1A4BFD728435}"/>
              </a:ext>
            </a:extLst>
          </p:cNvPr>
          <p:cNvCxnSpPr>
            <a:cxnSpLocks/>
            <a:stCxn id="9" idx="2"/>
            <a:endCxn id="21" idx="0"/>
          </p:cNvCxnSpPr>
          <p:nvPr/>
        </p:nvCxnSpPr>
        <p:spPr>
          <a:xfrm rot="5400000">
            <a:off x="1086866" y="3146735"/>
            <a:ext cx="368989" cy="28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663" name="Rectangle 662">
            <a:extLst>
              <a:ext uri="{FF2B5EF4-FFF2-40B4-BE49-F238E27FC236}">
                <a16:creationId xmlns:a16="http://schemas.microsoft.com/office/drawing/2014/main" id="{A9A6C4BE-6719-3CFA-31D0-5CAC9E31D033}"/>
              </a:ext>
            </a:extLst>
          </p:cNvPr>
          <p:cNvSpPr/>
          <p:nvPr/>
        </p:nvSpPr>
        <p:spPr>
          <a:xfrm>
            <a:off x="513366" y="374028"/>
            <a:ext cx="1515700" cy="495303"/>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sp>
        <p:nvSpPr>
          <p:cNvPr id="26" name="Rectangle 25">
            <a:extLst>
              <a:ext uri="{FF2B5EF4-FFF2-40B4-BE49-F238E27FC236}">
                <a16:creationId xmlns:a16="http://schemas.microsoft.com/office/drawing/2014/main" id="{79B6B9AC-C3AD-DB5A-00AE-5523E7CF75C0}"/>
              </a:ext>
            </a:extLst>
          </p:cNvPr>
          <p:cNvSpPr/>
          <p:nvPr/>
        </p:nvSpPr>
        <p:spPr>
          <a:xfrm>
            <a:off x="5356219" y="1427336"/>
            <a:ext cx="2048477" cy="779251"/>
          </a:xfrm>
          <a:prstGeom prst="rect">
            <a:avLst/>
          </a:prstGeom>
          <a:solidFill>
            <a:srgbClr val="CFD4D8"/>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Does the line manager find the request to be reasonable all things considered?</a:t>
            </a:r>
          </a:p>
        </p:txBody>
      </p:sp>
      <p:cxnSp>
        <p:nvCxnSpPr>
          <p:cNvPr id="33" name="Connector: Elbow 32">
            <a:extLst>
              <a:ext uri="{FF2B5EF4-FFF2-40B4-BE49-F238E27FC236}">
                <a16:creationId xmlns:a16="http://schemas.microsoft.com/office/drawing/2014/main" id="{23C6E6CD-420B-4658-FEE7-5C16C99D2240}"/>
              </a:ext>
            </a:extLst>
          </p:cNvPr>
          <p:cNvCxnSpPr>
            <a:cxnSpLocks/>
            <a:stCxn id="26" idx="3"/>
            <a:endCxn id="10" idx="1"/>
          </p:cNvCxnSpPr>
          <p:nvPr/>
        </p:nvCxnSpPr>
        <p:spPr>
          <a:xfrm flipH="1">
            <a:off x="5749192" y="1816962"/>
            <a:ext cx="1655504" cy="1965167"/>
          </a:xfrm>
          <a:prstGeom prst="bentConnector5">
            <a:avLst>
              <a:gd name="adj1" fmla="val -18946"/>
              <a:gd name="adj2" fmla="val 66072"/>
              <a:gd name="adj3" fmla="val 113808"/>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6" name="Connector: Elbow 55">
            <a:extLst>
              <a:ext uri="{FF2B5EF4-FFF2-40B4-BE49-F238E27FC236}">
                <a16:creationId xmlns:a16="http://schemas.microsoft.com/office/drawing/2014/main" id="{89FB1868-80D8-2795-23D8-587D7A1FB028}"/>
              </a:ext>
            </a:extLst>
          </p:cNvPr>
          <p:cNvCxnSpPr>
            <a:cxnSpLocks/>
            <a:stCxn id="26" idx="2"/>
          </p:cNvCxnSpPr>
          <p:nvPr/>
        </p:nvCxnSpPr>
        <p:spPr>
          <a:xfrm rot="5400000">
            <a:off x="5545131" y="1703024"/>
            <a:ext cx="331764" cy="1338891"/>
          </a:xfrm>
          <a:prstGeom prst="bentConnector2">
            <a:avLst/>
          </a:prstGeom>
          <a:ln w="38100">
            <a:solidFill>
              <a:srgbClr val="10263B"/>
            </a:solidFill>
          </a:ln>
        </p:spPr>
        <p:style>
          <a:lnRef idx="2">
            <a:schemeClr val="accent1"/>
          </a:lnRef>
          <a:fillRef idx="0">
            <a:schemeClr val="accent1"/>
          </a:fillRef>
          <a:effectRef idx="1">
            <a:schemeClr val="accent1"/>
          </a:effectRef>
          <a:fontRef idx="minor">
            <a:schemeClr val="tx1"/>
          </a:fontRef>
        </p:style>
      </p:cxnSp>
      <p:cxnSp>
        <p:nvCxnSpPr>
          <p:cNvPr id="62" name="Connector: Elbow 61">
            <a:extLst>
              <a:ext uri="{FF2B5EF4-FFF2-40B4-BE49-F238E27FC236}">
                <a16:creationId xmlns:a16="http://schemas.microsoft.com/office/drawing/2014/main" id="{871132AD-1562-09E1-062A-6C174BE26BF0}"/>
              </a:ext>
            </a:extLst>
          </p:cNvPr>
          <p:cNvCxnSpPr/>
          <p:nvPr/>
        </p:nvCxnSpPr>
        <p:spPr>
          <a:xfrm rot="5400000">
            <a:off x="3532943" y="2754480"/>
            <a:ext cx="1724753" cy="1292497"/>
          </a:xfrm>
          <a:prstGeom prst="bentConnector3">
            <a:avLst>
              <a:gd name="adj1" fmla="val 67261"/>
            </a:avLst>
          </a:prstGeom>
          <a:ln w="38100">
            <a:solidFill>
              <a:srgbClr val="10263B"/>
            </a:solidFill>
          </a:ln>
        </p:spPr>
        <p:style>
          <a:lnRef idx="2">
            <a:schemeClr val="accent1"/>
          </a:lnRef>
          <a:fillRef idx="0">
            <a:schemeClr val="accent1"/>
          </a:fillRef>
          <a:effectRef idx="1">
            <a:schemeClr val="accent1"/>
          </a:effectRef>
          <a:fontRef idx="minor">
            <a:schemeClr val="tx1"/>
          </a:fontRef>
        </p:style>
      </p:cxnSp>
      <p:sp>
        <p:nvSpPr>
          <p:cNvPr id="450" name="TextBox 449">
            <a:extLst>
              <a:ext uri="{FF2B5EF4-FFF2-40B4-BE49-F238E27FC236}">
                <a16:creationId xmlns:a16="http://schemas.microsoft.com/office/drawing/2014/main" id="{DC9C75A2-8D04-F067-6A9D-F55CEE5B3B97}"/>
              </a:ext>
            </a:extLst>
          </p:cNvPr>
          <p:cNvSpPr txBox="1"/>
          <p:nvPr/>
        </p:nvSpPr>
        <p:spPr>
          <a:xfrm>
            <a:off x="5420251" y="2191853"/>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cxnSp>
        <p:nvCxnSpPr>
          <p:cNvPr id="455" name="Straight Arrow Connector 454">
            <a:extLst>
              <a:ext uri="{FF2B5EF4-FFF2-40B4-BE49-F238E27FC236}">
                <a16:creationId xmlns:a16="http://schemas.microsoft.com/office/drawing/2014/main" id="{E4A351E2-D78C-0D51-4595-68BFD0485B7A}"/>
              </a:ext>
            </a:extLst>
          </p:cNvPr>
          <p:cNvCxnSpPr>
            <a:cxnSpLocks/>
            <a:stCxn id="663" idx="2"/>
            <a:endCxn id="9" idx="0"/>
          </p:cNvCxnSpPr>
          <p:nvPr/>
        </p:nvCxnSpPr>
        <p:spPr>
          <a:xfrm>
            <a:off x="1271216" y="869331"/>
            <a:ext cx="287" cy="555456"/>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9" name="TextBox 458">
            <a:extLst>
              <a:ext uri="{FF2B5EF4-FFF2-40B4-BE49-F238E27FC236}">
                <a16:creationId xmlns:a16="http://schemas.microsoft.com/office/drawing/2014/main" id="{C1ADC74B-CED0-DF62-E5CA-5822D11ED4DB}"/>
              </a:ext>
            </a:extLst>
          </p:cNvPr>
          <p:cNvSpPr txBox="1"/>
          <p:nvPr/>
        </p:nvSpPr>
        <p:spPr>
          <a:xfrm>
            <a:off x="8484519" y="3429204"/>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2" name="Connector: Elbow 1">
            <a:extLst>
              <a:ext uri="{FF2B5EF4-FFF2-40B4-BE49-F238E27FC236}">
                <a16:creationId xmlns:a16="http://schemas.microsoft.com/office/drawing/2014/main" id="{9D6B63A4-4ECD-D4DD-CC45-0F26DA46663A}"/>
              </a:ext>
            </a:extLst>
          </p:cNvPr>
          <p:cNvCxnSpPr>
            <a:cxnSpLocks/>
            <a:stCxn id="564" idx="2"/>
            <a:endCxn id="433" idx="0"/>
          </p:cNvCxnSpPr>
          <p:nvPr/>
        </p:nvCxnSpPr>
        <p:spPr>
          <a:xfrm rot="5400000">
            <a:off x="4560685" y="8630330"/>
            <a:ext cx="366744" cy="51343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2B7AC8BF-3B1B-2C42-3661-485B25F46732}"/>
              </a:ext>
            </a:extLst>
          </p:cNvPr>
          <p:cNvSpPr txBox="1"/>
          <p:nvPr/>
        </p:nvSpPr>
        <p:spPr>
          <a:xfrm>
            <a:off x="6600302" y="432717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Tree>
    <p:extLst>
      <p:ext uri="{BB962C8B-B14F-4D97-AF65-F5344CB8AC3E}">
        <p14:creationId xmlns:p14="http://schemas.microsoft.com/office/powerpoint/2010/main" val="401731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43792" y="2355805"/>
            <a:ext cx="2048477"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latin typeface="Arial" panose="020B0604020202020204" pitchFamily="34" charset="0"/>
                <a:cs typeface="Arial" panose="020B0604020202020204" pitchFamily="34" charset="0"/>
              </a:rPr>
              <a:t>Are the potential adjustments related to the employee’s workplace arrangements/contract of employment?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7165526" y="1217675"/>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Line manager to advise the employee on any sub processes that need to be completed. HRBP to advise line manager if necessary.</a:t>
            </a:r>
          </a:p>
        </p:txBody>
      </p:sp>
      <p:sp>
        <p:nvSpPr>
          <p:cNvPr id="12" name="Rectangle 11">
            <a:extLst>
              <a:ext uri="{FF2B5EF4-FFF2-40B4-BE49-F238E27FC236}">
                <a16:creationId xmlns:a16="http://schemas.microsoft.com/office/drawing/2014/main" id="{4BCE8D5C-151E-553D-51FD-2DAC0AE4103F}"/>
              </a:ext>
            </a:extLst>
          </p:cNvPr>
          <p:cNvSpPr/>
          <p:nvPr/>
        </p:nvSpPr>
        <p:spPr>
          <a:xfrm>
            <a:off x="2698641" y="1217676"/>
            <a:ext cx="2856360"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Does the line manager feel the workplace adjustments/contractual adjustments are reasonable?</a:t>
            </a:r>
          </a:p>
        </p:txBody>
      </p:sp>
      <p:sp>
        <p:nvSpPr>
          <p:cNvPr id="14" name="Rectangle 13">
            <a:extLst>
              <a:ext uri="{FF2B5EF4-FFF2-40B4-BE49-F238E27FC236}">
                <a16:creationId xmlns:a16="http://schemas.microsoft.com/office/drawing/2014/main" id="{1A1F9D99-CBEC-46E8-1952-6BF9052ADAFC}"/>
              </a:ext>
            </a:extLst>
          </p:cNvPr>
          <p:cNvSpPr/>
          <p:nvPr/>
        </p:nvSpPr>
        <p:spPr>
          <a:xfrm>
            <a:off x="2706581" y="4863203"/>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refers case to HRBP for support and authorisation. HRBP assesses if the adjustment is reasonable.</a:t>
            </a:r>
          </a:p>
          <a:p>
            <a:pPr algn="ctr"/>
            <a:r>
              <a:rPr lang="en-GB" sz="1200">
                <a:solidFill>
                  <a:srgbClr val="10263B"/>
                </a:solidFill>
                <a:latin typeface="Arial" panose="020B0604020202020204" pitchFamily="34" charset="0"/>
                <a:cs typeface="Arial" panose="020B0604020202020204" pitchFamily="34" charset="0"/>
              </a:rPr>
              <a:t>HRBPs must be consulted for flexible working adjustments.</a:t>
            </a:r>
          </a:p>
        </p:txBody>
      </p:sp>
      <p:sp>
        <p:nvSpPr>
          <p:cNvPr id="16" name="Rectangle 15">
            <a:extLst>
              <a:ext uri="{FF2B5EF4-FFF2-40B4-BE49-F238E27FC236}">
                <a16:creationId xmlns:a16="http://schemas.microsoft.com/office/drawing/2014/main" id="{6ED859DB-013B-33CC-B019-A50713E71DBF}"/>
              </a:ext>
            </a:extLst>
          </p:cNvPr>
          <p:cNvSpPr/>
          <p:nvPr/>
        </p:nvSpPr>
        <p:spPr>
          <a:xfrm>
            <a:off x="7233139" y="7992453"/>
            <a:ext cx="2013224" cy="168518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for the adjustments to be  implemented. If funding is required, local budget will be used. Line manager keeps employee informed with progress updates.</a:t>
            </a:r>
          </a:p>
          <a:p>
            <a:pPr algn="ctr"/>
            <a:r>
              <a:rPr lang="en-GB" sz="1200">
                <a:solidFill>
                  <a:srgbClr val="10263B"/>
                </a:solidFill>
                <a:latin typeface="Arial" panose="020B0604020202020204" pitchFamily="34" charset="0"/>
                <a:cs typeface="Arial" panose="020B0604020202020204" pitchFamily="34" charset="0"/>
              </a:rPr>
              <a:t>* Financial uplift process followed if necessary. </a:t>
            </a:r>
          </a:p>
        </p:txBody>
      </p:sp>
      <p:sp>
        <p:nvSpPr>
          <p:cNvPr id="18" name="Rectangle 17">
            <a:extLst>
              <a:ext uri="{FF2B5EF4-FFF2-40B4-BE49-F238E27FC236}">
                <a16:creationId xmlns:a16="http://schemas.microsoft.com/office/drawing/2014/main" id="{C38A63D5-6B87-D556-DFF9-3E2609BA3C9B}"/>
              </a:ext>
            </a:extLst>
          </p:cNvPr>
          <p:cNvSpPr/>
          <p:nvPr/>
        </p:nvSpPr>
        <p:spPr>
          <a:xfrm>
            <a:off x="2717739" y="6971133"/>
            <a:ext cx="2029379"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HRBP refers the case to the Review panel for support and authorisation. Panel assesses if the adjustment is reasonable.</a:t>
            </a:r>
          </a:p>
        </p:txBody>
      </p:sp>
      <p:sp>
        <p:nvSpPr>
          <p:cNvPr id="19" name="Rectangle 18">
            <a:extLst>
              <a:ext uri="{FF2B5EF4-FFF2-40B4-BE49-F238E27FC236}">
                <a16:creationId xmlns:a16="http://schemas.microsoft.com/office/drawing/2014/main" id="{7ABA32F5-B903-C34C-9B66-7A4070E6EF5C}"/>
              </a:ext>
            </a:extLst>
          </p:cNvPr>
          <p:cNvSpPr/>
          <p:nvPr/>
        </p:nvSpPr>
        <p:spPr>
          <a:xfrm>
            <a:off x="2711478" y="9080143"/>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Panel to refer to Senior Panel for support and authorisation. Joint assessment of whether the adjustment is reasonable.</a:t>
            </a:r>
          </a:p>
        </p:txBody>
      </p:sp>
      <p:sp>
        <p:nvSpPr>
          <p:cNvPr id="543" name="Rectangle 542">
            <a:extLst>
              <a:ext uri="{FF2B5EF4-FFF2-40B4-BE49-F238E27FC236}">
                <a16:creationId xmlns:a16="http://schemas.microsoft.com/office/drawing/2014/main" id="{F1EAEED5-F738-5E9B-7B45-48144CD81B34}"/>
              </a:ext>
            </a:extLst>
          </p:cNvPr>
          <p:cNvSpPr/>
          <p:nvPr/>
        </p:nvSpPr>
        <p:spPr>
          <a:xfrm>
            <a:off x="7222477" y="5086350"/>
            <a:ext cx="2032595" cy="2264349"/>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dirty="0">
                <a:solidFill>
                  <a:srgbClr val="10263B"/>
                </a:solidFill>
                <a:latin typeface="Arial"/>
                <a:cs typeface="Arial"/>
              </a:rPr>
              <a:t>Line manager arranges the outcome meeting to complete section 4 of the passport together.</a:t>
            </a:r>
          </a:p>
          <a:p>
            <a:pPr algn="ctr"/>
            <a:endParaRPr lang="en-GB" sz="1200">
              <a:solidFill>
                <a:srgbClr val="10263B"/>
              </a:solidFill>
              <a:latin typeface="Arial" panose="020B0604020202020204" pitchFamily="34" charset="0"/>
              <a:cs typeface="Arial" panose="020B0604020202020204" pitchFamily="34" charset="0"/>
            </a:endParaRPr>
          </a:p>
        </p:txBody>
      </p:sp>
      <p:sp>
        <p:nvSpPr>
          <p:cNvPr id="461" name="Rectangle 460">
            <a:extLst>
              <a:ext uri="{FF2B5EF4-FFF2-40B4-BE49-F238E27FC236}">
                <a16:creationId xmlns:a16="http://schemas.microsoft.com/office/drawing/2014/main" id="{89B974F0-A7B1-5DD8-57AE-941AFF26DCC2}"/>
              </a:ext>
            </a:extLst>
          </p:cNvPr>
          <p:cNvSpPr/>
          <p:nvPr/>
        </p:nvSpPr>
        <p:spPr>
          <a:xfrm>
            <a:off x="259674" y="4378280"/>
            <a:ext cx="2032595" cy="153759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goods related see page 2, if they are workspace related, see page 4.</a:t>
            </a:r>
          </a:p>
        </p:txBody>
      </p:sp>
      <p:sp>
        <p:nvSpPr>
          <p:cNvPr id="2" name="Slide Number Placeholder 1">
            <a:extLst>
              <a:ext uri="{FF2B5EF4-FFF2-40B4-BE49-F238E27FC236}">
                <a16:creationId xmlns:a16="http://schemas.microsoft.com/office/drawing/2014/main" id="{FC55F33C-C28B-C5D9-DE91-226100F2238F}"/>
              </a:ext>
            </a:extLst>
          </p:cNvPr>
          <p:cNvSpPr>
            <a:spLocks noGrp="1"/>
          </p:cNvSpPr>
          <p:nvPr>
            <p:ph type="sldNum" sz="quarter" idx="12"/>
          </p:nvPr>
        </p:nvSpPr>
        <p:spPr/>
        <p:txBody>
          <a:bodyPr/>
          <a:lstStyle/>
          <a:p>
            <a:fld id="{24D95EBC-EA89-4D1B-97FA-5424A43E752A}" type="slidenum">
              <a:rPr lang="en-GB" smtClean="0">
                <a:latin typeface="Arial" panose="020B0604020202020204" pitchFamily="34" charset="0"/>
                <a:cs typeface="Arial" panose="020B0604020202020204" pitchFamily="34" charset="0"/>
              </a:rPr>
              <a:t>4</a:t>
            </a:fld>
            <a:endParaRPr lang="en-GB">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BA3A180-AABF-2F34-6DF3-A63F6D3D5E9F}"/>
              </a:ext>
            </a:extLst>
          </p:cNvPr>
          <p:cNvSpPr>
            <a:spLocks noGrp="1"/>
          </p:cNvSpPr>
          <p:nvPr>
            <p:ph type="title"/>
          </p:nvPr>
        </p:nvSpPr>
        <p:spPr>
          <a:xfrm>
            <a:off x="1" y="20136"/>
            <a:ext cx="9629230" cy="842796"/>
          </a:xfrm>
        </p:spPr>
        <p:txBody>
          <a:bodyPr>
            <a:normAutofit fontScale="90000"/>
          </a:bodyPr>
          <a:lstStyle/>
          <a:p>
            <a:pPr algn="r"/>
            <a:r>
              <a:rPr lang="en-GB" sz="3600">
                <a:latin typeface="Arial" panose="020B0604020202020204" pitchFamily="34" charset="0"/>
                <a:cs typeface="Arial" panose="020B0604020202020204" pitchFamily="34" charset="0"/>
              </a:rPr>
              <a:t>Adjustments relating to workplace arrangements/contract of employment</a:t>
            </a:r>
          </a:p>
        </p:txBody>
      </p:sp>
      <p:sp>
        <p:nvSpPr>
          <p:cNvPr id="5" name="Rectangle 4">
            <a:extLst>
              <a:ext uri="{FF2B5EF4-FFF2-40B4-BE49-F238E27FC236}">
                <a16:creationId xmlns:a16="http://schemas.microsoft.com/office/drawing/2014/main" id="{68A69BCC-D3B0-6DB4-2BBC-34791BF7757B}"/>
              </a:ext>
            </a:extLst>
          </p:cNvPr>
          <p:cNvSpPr/>
          <p:nvPr/>
        </p:nvSpPr>
        <p:spPr>
          <a:xfrm>
            <a:off x="5215514" y="4378281"/>
            <a:ext cx="1515700" cy="3922320"/>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Were adjustments deemed reasonable?</a:t>
            </a:r>
          </a:p>
          <a:p>
            <a:pPr algn="ctr"/>
            <a:endParaRPr lang="en-GB" sz="1200" dirty="0">
              <a:solidFill>
                <a:srgbClr val="10263B"/>
              </a:solidFill>
              <a:latin typeface="Arial" panose="020B0604020202020204" pitchFamily="34" charset="0"/>
              <a:cs typeface="Arial" panose="020B0604020202020204" pitchFamily="34" charset="0"/>
            </a:endParaRPr>
          </a:p>
          <a:p>
            <a:pPr algn="ctr"/>
            <a:r>
              <a:rPr lang="en-GB" sz="1200" dirty="0">
                <a:solidFill>
                  <a:srgbClr val="10263B"/>
                </a:solidFill>
                <a:latin typeface="Arial"/>
                <a:cs typeface="Arial"/>
              </a:rPr>
              <a:t>Outcome communicated by Panel in writing to the concerned parties.</a:t>
            </a:r>
          </a:p>
        </p:txBody>
      </p:sp>
      <p:sp>
        <p:nvSpPr>
          <p:cNvPr id="7" name="Rectangle 6">
            <a:extLst>
              <a:ext uri="{FF2B5EF4-FFF2-40B4-BE49-F238E27FC236}">
                <a16:creationId xmlns:a16="http://schemas.microsoft.com/office/drawing/2014/main" id="{F42ABA9F-C4ED-FD6A-F13B-080D4350A9E8}"/>
              </a:ext>
            </a:extLst>
          </p:cNvPr>
          <p:cNvSpPr/>
          <p:nvPr/>
        </p:nvSpPr>
        <p:spPr>
          <a:xfrm>
            <a:off x="5212888" y="9075983"/>
            <a:ext cx="1515700" cy="1953967"/>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If individual is dissatisfied with reasoning/outcome they can self-refer to Review Panel.</a:t>
            </a:r>
          </a:p>
        </p:txBody>
      </p:sp>
      <p:cxnSp>
        <p:nvCxnSpPr>
          <p:cNvPr id="22" name="Straight Arrow Connector 21">
            <a:extLst>
              <a:ext uri="{FF2B5EF4-FFF2-40B4-BE49-F238E27FC236}">
                <a16:creationId xmlns:a16="http://schemas.microsoft.com/office/drawing/2014/main" id="{8B98E656-D2FE-829F-68DD-921A79ACE86C}"/>
              </a:ext>
            </a:extLst>
          </p:cNvPr>
          <p:cNvCxnSpPr>
            <a:cxnSpLocks/>
            <a:stCxn id="12" idx="3"/>
            <a:endCxn id="10" idx="1"/>
          </p:cNvCxnSpPr>
          <p:nvPr/>
        </p:nvCxnSpPr>
        <p:spPr>
          <a:xfrm flipV="1">
            <a:off x="5555001" y="1986474"/>
            <a:ext cx="1610525" cy="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C666FCD0-2F7F-6DD2-7DA2-CFDD070B4D42}"/>
              </a:ext>
            </a:extLst>
          </p:cNvPr>
          <p:cNvCxnSpPr>
            <a:cxnSpLocks/>
            <a:stCxn id="9" idx="2"/>
            <a:endCxn id="461" idx="0"/>
          </p:cNvCxnSpPr>
          <p:nvPr/>
        </p:nvCxnSpPr>
        <p:spPr>
          <a:xfrm>
            <a:off x="1268031" y="3893402"/>
            <a:ext cx="7941" cy="484878"/>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8E08D0D3-B92D-1AD0-7052-B122017655CF}"/>
              </a:ext>
            </a:extLst>
          </p:cNvPr>
          <p:cNvCxnSpPr>
            <a:cxnSpLocks/>
            <a:stCxn id="14" idx="2"/>
            <a:endCxn id="18" idx="0"/>
          </p:cNvCxnSpPr>
          <p:nvPr/>
        </p:nvCxnSpPr>
        <p:spPr>
          <a:xfrm>
            <a:off x="3722879" y="6400800"/>
            <a:ext cx="9550" cy="570333"/>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5CACE81B-CD37-F8F5-F22D-A9085F56C363}"/>
              </a:ext>
            </a:extLst>
          </p:cNvPr>
          <p:cNvCxnSpPr>
            <a:cxnSpLocks/>
          </p:cNvCxnSpPr>
          <p:nvPr/>
        </p:nvCxnSpPr>
        <p:spPr>
          <a:xfrm flipH="1">
            <a:off x="3732428" y="8508730"/>
            <a:ext cx="4653" cy="571413"/>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nector: Elbow 49">
            <a:extLst>
              <a:ext uri="{FF2B5EF4-FFF2-40B4-BE49-F238E27FC236}">
                <a16:creationId xmlns:a16="http://schemas.microsoft.com/office/drawing/2014/main" id="{409F18F0-A979-2DE7-1DDD-F90B082B5EC9}"/>
              </a:ext>
            </a:extLst>
          </p:cNvPr>
          <p:cNvCxnSpPr>
            <a:cxnSpLocks/>
            <a:stCxn id="14" idx="3"/>
            <a:endCxn id="5" idx="1"/>
          </p:cNvCxnSpPr>
          <p:nvPr/>
        </p:nvCxnSpPr>
        <p:spPr>
          <a:xfrm>
            <a:off x="4739176" y="5632002"/>
            <a:ext cx="476338" cy="70743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8" name="Connector: Elbow 57">
            <a:extLst>
              <a:ext uri="{FF2B5EF4-FFF2-40B4-BE49-F238E27FC236}">
                <a16:creationId xmlns:a16="http://schemas.microsoft.com/office/drawing/2014/main" id="{9A6449A1-5789-1A96-B729-0C5833A67EFF}"/>
              </a:ext>
            </a:extLst>
          </p:cNvPr>
          <p:cNvCxnSpPr>
            <a:cxnSpLocks/>
            <a:stCxn id="5" idx="3"/>
            <a:endCxn id="10" idx="1"/>
          </p:cNvCxnSpPr>
          <p:nvPr/>
        </p:nvCxnSpPr>
        <p:spPr>
          <a:xfrm flipV="1">
            <a:off x="6731214" y="1986474"/>
            <a:ext cx="434312" cy="4352967"/>
          </a:xfrm>
          <a:prstGeom prst="bentConnector3">
            <a:avLst>
              <a:gd name="adj1" fmla="val 3153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62" name="Connector: Elbow 61">
            <a:extLst>
              <a:ext uri="{FF2B5EF4-FFF2-40B4-BE49-F238E27FC236}">
                <a16:creationId xmlns:a16="http://schemas.microsoft.com/office/drawing/2014/main" id="{827248E7-267E-5A49-E3B0-FEBD9D7C64D4}"/>
              </a:ext>
            </a:extLst>
          </p:cNvPr>
          <p:cNvCxnSpPr>
            <a:cxnSpLocks/>
            <a:stCxn id="543" idx="3"/>
            <a:endCxn id="16" idx="1"/>
          </p:cNvCxnSpPr>
          <p:nvPr/>
        </p:nvCxnSpPr>
        <p:spPr>
          <a:xfrm flipH="1">
            <a:off x="7233139" y="6218525"/>
            <a:ext cx="2021933" cy="2616520"/>
          </a:xfrm>
          <a:prstGeom prst="bentConnector5">
            <a:avLst>
              <a:gd name="adj1" fmla="val -11306"/>
              <a:gd name="adj2" fmla="val 55534"/>
              <a:gd name="adj3" fmla="val 111306"/>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1" name="Connector: Elbow 450">
            <a:extLst>
              <a:ext uri="{FF2B5EF4-FFF2-40B4-BE49-F238E27FC236}">
                <a16:creationId xmlns:a16="http://schemas.microsoft.com/office/drawing/2014/main" id="{986724D9-99AD-A5C2-7BFE-81F7E64B7242}"/>
              </a:ext>
            </a:extLst>
          </p:cNvPr>
          <p:cNvCxnSpPr>
            <a:cxnSpLocks/>
          </p:cNvCxnSpPr>
          <p:nvPr/>
        </p:nvCxnSpPr>
        <p:spPr>
          <a:xfrm rot="5400000">
            <a:off x="5597807" y="8686978"/>
            <a:ext cx="775383" cy="262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55" name="Rectangle 454">
            <a:extLst>
              <a:ext uri="{FF2B5EF4-FFF2-40B4-BE49-F238E27FC236}">
                <a16:creationId xmlns:a16="http://schemas.microsoft.com/office/drawing/2014/main" id="{38808085-0320-38D2-023F-85184F74F803}"/>
              </a:ext>
            </a:extLst>
          </p:cNvPr>
          <p:cNvSpPr/>
          <p:nvPr/>
        </p:nvSpPr>
        <p:spPr>
          <a:xfrm>
            <a:off x="7233139" y="11190774"/>
            <a:ext cx="1537758" cy="49530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459" name="Connector: Elbow 458">
            <a:extLst>
              <a:ext uri="{FF2B5EF4-FFF2-40B4-BE49-F238E27FC236}">
                <a16:creationId xmlns:a16="http://schemas.microsoft.com/office/drawing/2014/main" id="{E02BDDF9-73B6-B754-08E4-4E933308FA0F}"/>
              </a:ext>
            </a:extLst>
          </p:cNvPr>
          <p:cNvCxnSpPr>
            <a:cxnSpLocks/>
            <a:stCxn id="16" idx="3"/>
            <a:endCxn id="455" idx="1"/>
          </p:cNvCxnSpPr>
          <p:nvPr/>
        </p:nvCxnSpPr>
        <p:spPr>
          <a:xfrm flipH="1">
            <a:off x="7233139" y="8835045"/>
            <a:ext cx="2013224" cy="2603381"/>
          </a:xfrm>
          <a:prstGeom prst="bentConnector5">
            <a:avLst>
              <a:gd name="adj1" fmla="val -11355"/>
              <a:gd name="adj2" fmla="val 61426"/>
              <a:gd name="adj3" fmla="val 111355"/>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76" name="Connector: Elbow 475">
            <a:extLst>
              <a:ext uri="{FF2B5EF4-FFF2-40B4-BE49-F238E27FC236}">
                <a16:creationId xmlns:a16="http://schemas.microsoft.com/office/drawing/2014/main" id="{133D8381-B7BA-55AD-1AA4-6B0736346B54}"/>
              </a:ext>
            </a:extLst>
          </p:cNvPr>
          <p:cNvCxnSpPr>
            <a:cxnSpLocks/>
            <a:stCxn id="10" idx="3"/>
            <a:endCxn id="543" idx="1"/>
          </p:cNvCxnSpPr>
          <p:nvPr/>
        </p:nvCxnSpPr>
        <p:spPr>
          <a:xfrm flipH="1">
            <a:off x="7222477" y="1986474"/>
            <a:ext cx="1975644" cy="4232051"/>
          </a:xfrm>
          <a:prstGeom prst="bentConnector5">
            <a:avLst>
              <a:gd name="adj1" fmla="val -11571"/>
              <a:gd name="adj2" fmla="val 45707"/>
              <a:gd name="adj3" fmla="val 11157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82" name="TextBox 481">
            <a:extLst>
              <a:ext uri="{FF2B5EF4-FFF2-40B4-BE49-F238E27FC236}">
                <a16:creationId xmlns:a16="http://schemas.microsoft.com/office/drawing/2014/main" id="{AEE61022-44F6-605D-6FB4-379EE1A1CF6E}"/>
              </a:ext>
            </a:extLst>
          </p:cNvPr>
          <p:cNvSpPr txBox="1"/>
          <p:nvPr/>
        </p:nvSpPr>
        <p:spPr>
          <a:xfrm>
            <a:off x="5570634" y="161714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84" name="TextBox 483">
            <a:extLst>
              <a:ext uri="{FF2B5EF4-FFF2-40B4-BE49-F238E27FC236}">
                <a16:creationId xmlns:a16="http://schemas.microsoft.com/office/drawing/2014/main" id="{95263CE5-7F9E-A4BB-DDE0-9788F0CC8469}"/>
              </a:ext>
            </a:extLst>
          </p:cNvPr>
          <p:cNvSpPr txBox="1"/>
          <p:nvPr/>
        </p:nvSpPr>
        <p:spPr>
          <a:xfrm>
            <a:off x="1275971" y="389340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85" name="TextBox 484">
            <a:extLst>
              <a:ext uri="{FF2B5EF4-FFF2-40B4-BE49-F238E27FC236}">
                <a16:creationId xmlns:a16="http://schemas.microsoft.com/office/drawing/2014/main" id="{81AD2F4E-7EA2-D6E2-ED25-D919D5B1EDAE}"/>
              </a:ext>
            </a:extLst>
          </p:cNvPr>
          <p:cNvSpPr txBox="1"/>
          <p:nvPr/>
        </p:nvSpPr>
        <p:spPr>
          <a:xfrm>
            <a:off x="5993445" y="8315255"/>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cxnSp>
        <p:nvCxnSpPr>
          <p:cNvPr id="492" name="Connector: Elbow 491">
            <a:extLst>
              <a:ext uri="{FF2B5EF4-FFF2-40B4-BE49-F238E27FC236}">
                <a16:creationId xmlns:a16="http://schemas.microsoft.com/office/drawing/2014/main" id="{D3EE7B09-4854-3AAA-9B9F-F75E952E98E5}"/>
              </a:ext>
            </a:extLst>
          </p:cNvPr>
          <p:cNvCxnSpPr>
            <a:cxnSpLocks/>
            <a:stCxn id="7" idx="2"/>
            <a:endCxn id="455" idx="1"/>
          </p:cNvCxnSpPr>
          <p:nvPr/>
        </p:nvCxnSpPr>
        <p:spPr>
          <a:xfrm rot="16200000" flipH="1">
            <a:off x="6397700" y="10602987"/>
            <a:ext cx="408476" cy="1262401"/>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99" name="TextBox 498">
            <a:extLst>
              <a:ext uri="{FF2B5EF4-FFF2-40B4-BE49-F238E27FC236}">
                <a16:creationId xmlns:a16="http://schemas.microsoft.com/office/drawing/2014/main" id="{2B647731-D653-5508-FFCF-A2D412B71071}"/>
              </a:ext>
            </a:extLst>
          </p:cNvPr>
          <p:cNvSpPr txBox="1"/>
          <p:nvPr/>
        </p:nvSpPr>
        <p:spPr>
          <a:xfrm>
            <a:off x="6608884" y="3524069"/>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500" name="TextBox 499">
            <a:extLst>
              <a:ext uri="{FF2B5EF4-FFF2-40B4-BE49-F238E27FC236}">
                <a16:creationId xmlns:a16="http://schemas.microsoft.com/office/drawing/2014/main" id="{F3F0BAFB-7ED6-E500-21D8-7E8FF1279696}"/>
              </a:ext>
            </a:extLst>
          </p:cNvPr>
          <p:cNvSpPr txBox="1"/>
          <p:nvPr/>
        </p:nvSpPr>
        <p:spPr>
          <a:xfrm>
            <a:off x="2752563" y="6500761"/>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sp>
        <p:nvSpPr>
          <p:cNvPr id="502" name="TextBox 501">
            <a:extLst>
              <a:ext uri="{FF2B5EF4-FFF2-40B4-BE49-F238E27FC236}">
                <a16:creationId xmlns:a16="http://schemas.microsoft.com/office/drawing/2014/main" id="{EA3C949C-3374-EB8D-CB22-89DA571855DD}"/>
              </a:ext>
            </a:extLst>
          </p:cNvPr>
          <p:cNvSpPr txBox="1"/>
          <p:nvPr/>
        </p:nvSpPr>
        <p:spPr>
          <a:xfrm>
            <a:off x="2752563" y="8551310"/>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sp>
        <p:nvSpPr>
          <p:cNvPr id="503" name="TextBox 502">
            <a:extLst>
              <a:ext uri="{FF2B5EF4-FFF2-40B4-BE49-F238E27FC236}">
                <a16:creationId xmlns:a16="http://schemas.microsoft.com/office/drawing/2014/main" id="{261FFE94-6480-AD5F-32B5-0CE2B87E294E}"/>
              </a:ext>
            </a:extLst>
          </p:cNvPr>
          <p:cNvSpPr txBox="1"/>
          <p:nvPr/>
        </p:nvSpPr>
        <p:spPr>
          <a:xfrm>
            <a:off x="3858011" y="3092339"/>
            <a:ext cx="1647335"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N/Unsure</a:t>
            </a:r>
          </a:p>
        </p:txBody>
      </p:sp>
      <p:sp>
        <p:nvSpPr>
          <p:cNvPr id="505" name="Rectangle 504">
            <a:extLst>
              <a:ext uri="{FF2B5EF4-FFF2-40B4-BE49-F238E27FC236}">
                <a16:creationId xmlns:a16="http://schemas.microsoft.com/office/drawing/2014/main" id="{CD86EBEC-663E-DB3C-C2A4-56E05641DB09}"/>
              </a:ext>
            </a:extLst>
          </p:cNvPr>
          <p:cNvSpPr/>
          <p:nvPr/>
        </p:nvSpPr>
        <p:spPr>
          <a:xfrm>
            <a:off x="504473" y="1320209"/>
            <a:ext cx="1515700" cy="495303"/>
          </a:xfrm>
          <a:prstGeom prst="rect">
            <a:avLst/>
          </a:prstGeom>
          <a:solidFill>
            <a:srgbClr val="FAF6EF"/>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cxnSp>
        <p:nvCxnSpPr>
          <p:cNvPr id="506" name="Straight Arrow Connector 505">
            <a:extLst>
              <a:ext uri="{FF2B5EF4-FFF2-40B4-BE49-F238E27FC236}">
                <a16:creationId xmlns:a16="http://schemas.microsoft.com/office/drawing/2014/main" id="{DF4E3E3A-6074-F654-6D2B-133C811E802B}"/>
              </a:ext>
            </a:extLst>
          </p:cNvPr>
          <p:cNvCxnSpPr>
            <a:cxnSpLocks/>
            <a:stCxn id="505" idx="2"/>
            <a:endCxn id="9" idx="0"/>
          </p:cNvCxnSpPr>
          <p:nvPr/>
        </p:nvCxnSpPr>
        <p:spPr>
          <a:xfrm>
            <a:off x="1262323" y="1815512"/>
            <a:ext cx="5708" cy="540293"/>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9" name="Connector: Elbow 508">
            <a:extLst>
              <a:ext uri="{FF2B5EF4-FFF2-40B4-BE49-F238E27FC236}">
                <a16:creationId xmlns:a16="http://schemas.microsoft.com/office/drawing/2014/main" id="{DCD99098-4FB5-706A-24E2-C6F634F3F3F5}"/>
              </a:ext>
            </a:extLst>
          </p:cNvPr>
          <p:cNvCxnSpPr>
            <a:cxnSpLocks/>
            <a:stCxn id="9" idx="3"/>
            <a:endCxn id="12" idx="1"/>
          </p:cNvCxnSpPr>
          <p:nvPr/>
        </p:nvCxnSpPr>
        <p:spPr>
          <a:xfrm flipV="1">
            <a:off x="2292269" y="1986475"/>
            <a:ext cx="406372" cy="113812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515" name="TextBox 514">
            <a:extLst>
              <a:ext uri="{FF2B5EF4-FFF2-40B4-BE49-F238E27FC236}">
                <a16:creationId xmlns:a16="http://schemas.microsoft.com/office/drawing/2014/main" id="{05242182-0960-FADE-626E-F7D8A5C0FB25}"/>
              </a:ext>
            </a:extLst>
          </p:cNvPr>
          <p:cNvSpPr txBox="1"/>
          <p:nvPr/>
        </p:nvSpPr>
        <p:spPr>
          <a:xfrm>
            <a:off x="2258906" y="277624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cxnSp>
        <p:nvCxnSpPr>
          <p:cNvPr id="15" name="Connector: Elbow 14">
            <a:extLst>
              <a:ext uri="{FF2B5EF4-FFF2-40B4-BE49-F238E27FC236}">
                <a16:creationId xmlns:a16="http://schemas.microsoft.com/office/drawing/2014/main" id="{660CE7FE-E752-CD52-37FF-C59F3B2FC7E3}"/>
              </a:ext>
            </a:extLst>
          </p:cNvPr>
          <p:cNvCxnSpPr>
            <a:cxnSpLocks/>
            <a:stCxn id="18" idx="3"/>
            <a:endCxn id="5" idx="1"/>
          </p:cNvCxnSpPr>
          <p:nvPr/>
        </p:nvCxnSpPr>
        <p:spPr>
          <a:xfrm flipV="1">
            <a:off x="4747118" y="6339441"/>
            <a:ext cx="468396" cy="140049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21" name="Connector: Elbow 20">
            <a:extLst>
              <a:ext uri="{FF2B5EF4-FFF2-40B4-BE49-F238E27FC236}">
                <a16:creationId xmlns:a16="http://schemas.microsoft.com/office/drawing/2014/main" id="{3C3515A5-B7AA-878B-0DB0-92B4FC54322F}"/>
              </a:ext>
            </a:extLst>
          </p:cNvPr>
          <p:cNvCxnSpPr>
            <a:cxnSpLocks/>
            <a:stCxn id="19" idx="3"/>
            <a:endCxn id="5" idx="1"/>
          </p:cNvCxnSpPr>
          <p:nvPr/>
        </p:nvCxnSpPr>
        <p:spPr>
          <a:xfrm flipV="1">
            <a:off x="4744073" y="6339441"/>
            <a:ext cx="471441" cy="3509501"/>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nector: Elbow 19">
            <a:extLst>
              <a:ext uri="{FF2B5EF4-FFF2-40B4-BE49-F238E27FC236}">
                <a16:creationId xmlns:a16="http://schemas.microsoft.com/office/drawing/2014/main" id="{B2781AFC-7019-D51E-F874-17A5B3AA7564}"/>
              </a:ext>
            </a:extLst>
          </p:cNvPr>
          <p:cNvCxnSpPr>
            <a:cxnSpLocks/>
            <a:stCxn id="12" idx="2"/>
            <a:endCxn id="14" idx="0"/>
          </p:cNvCxnSpPr>
          <p:nvPr/>
        </p:nvCxnSpPr>
        <p:spPr>
          <a:xfrm rot="5400000">
            <a:off x="2870885" y="3607267"/>
            <a:ext cx="2107930" cy="403942"/>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2982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96251D-248E-F038-C613-030120307EFE}"/>
              </a:ext>
            </a:extLst>
          </p:cNvPr>
          <p:cNvSpPr/>
          <p:nvPr/>
        </p:nvSpPr>
        <p:spPr>
          <a:xfrm>
            <a:off x="269283" y="2038780"/>
            <a:ext cx="2048477"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latin typeface="Arial" panose="020B0604020202020204" pitchFamily="34" charset="0"/>
                <a:cs typeface="Arial" panose="020B0604020202020204" pitchFamily="34" charset="0"/>
              </a:rPr>
              <a:t>Are the potential adjustments workspace related? Determined by the line manager.</a:t>
            </a:r>
          </a:p>
        </p:txBody>
      </p:sp>
      <p:sp>
        <p:nvSpPr>
          <p:cNvPr id="10" name="Rectangle 9">
            <a:extLst>
              <a:ext uri="{FF2B5EF4-FFF2-40B4-BE49-F238E27FC236}">
                <a16:creationId xmlns:a16="http://schemas.microsoft.com/office/drawing/2014/main" id="{D4768A23-1929-2CBC-1627-82D498A30B02}"/>
              </a:ext>
            </a:extLst>
          </p:cNvPr>
          <p:cNvSpPr/>
          <p:nvPr/>
        </p:nvSpPr>
        <p:spPr>
          <a:xfrm>
            <a:off x="7182658" y="1045224"/>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Campus Service Manager or Workplace Experience Manager refers case to Review Panel with costings/additional information on implications etc.</a:t>
            </a:r>
          </a:p>
        </p:txBody>
      </p:sp>
      <p:sp>
        <p:nvSpPr>
          <p:cNvPr id="12" name="Rectangle 11">
            <a:extLst>
              <a:ext uri="{FF2B5EF4-FFF2-40B4-BE49-F238E27FC236}">
                <a16:creationId xmlns:a16="http://schemas.microsoft.com/office/drawing/2014/main" id="{4BCE8D5C-151E-553D-51FD-2DAC0AE4103F}"/>
              </a:ext>
            </a:extLst>
          </p:cNvPr>
          <p:cNvSpPr/>
          <p:nvPr/>
        </p:nvSpPr>
        <p:spPr>
          <a:xfrm>
            <a:off x="2737707" y="1078163"/>
            <a:ext cx="4001015" cy="270551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200">
                <a:solidFill>
                  <a:srgbClr val="10263B"/>
                </a:solidFill>
                <a:latin typeface="Arial" panose="020B0604020202020204" pitchFamily="34" charset="0"/>
                <a:cs typeface="Arial" panose="020B0604020202020204" pitchFamily="34" charset="0"/>
              </a:rPr>
              <a:t>Line manager contacts relevant operational teams to enable them to gather necessary information to support next steps. </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campus related, the line manager contacts the relevant Campus Service Manager via email (</a:t>
            </a:r>
            <a:r>
              <a:rPr lang="en-GB" sz="1200">
                <a:solidFill>
                  <a:srgbClr val="10263B"/>
                </a:solidFill>
                <a:latin typeface="Arial" panose="020B0604020202020204" pitchFamily="34" charset="0"/>
                <a:cs typeface="Arial" panose="020B0604020202020204" pitchFamily="34" charset="0"/>
                <a:hlinkClick r:id="rId3"/>
              </a:rPr>
              <a:t>https://uniofnottm.sharepoint.com/:u:/r/sites/EstatesandFacilities/SitePages/Estates-Operations.aspx?csf=1&amp;web=1&amp;e=tgELVw</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panose="020B0604020202020204" pitchFamily="34" charset="0"/>
                <a:cs typeface="Arial" panose="020B0604020202020204" pitchFamily="34" charset="0"/>
              </a:rPr>
              <a:t>If it’s related to a Professional Service Hub, the line manager contacts the Workplace Experience via email</a:t>
            </a:r>
          </a:p>
          <a:p>
            <a:pPr algn="ctr"/>
            <a:r>
              <a:rPr lang="en-GB" sz="1200">
                <a:solidFill>
                  <a:srgbClr val="10263B"/>
                </a:solidFill>
                <a:latin typeface="Arial" panose="020B0604020202020204" pitchFamily="34" charset="0"/>
                <a:cs typeface="Arial" panose="020B0604020202020204" pitchFamily="34" charset="0"/>
              </a:rPr>
              <a:t>(</a:t>
            </a:r>
            <a:r>
              <a:rPr lang="en-GB" sz="1200">
                <a:solidFill>
                  <a:srgbClr val="10263B"/>
                </a:solidFill>
                <a:latin typeface="Arial" panose="020B0604020202020204" pitchFamily="34" charset="0"/>
                <a:cs typeface="Arial" panose="020B0604020202020204" pitchFamily="34" charset="0"/>
                <a:hlinkClick r:id="rId4"/>
              </a:rPr>
              <a:t>BR-PS-HUBS@nottingham.ac.uk</a:t>
            </a:r>
            <a:r>
              <a:rPr lang="en-GB" sz="1200">
                <a:solidFill>
                  <a:srgbClr val="10263B"/>
                </a:solidFill>
                <a:latin typeface="Arial" panose="020B0604020202020204" pitchFamily="34" charset="0"/>
                <a:cs typeface="Arial" panose="020B0604020202020204" pitchFamily="34" charset="0"/>
              </a:rPr>
              <a:t>). </a:t>
            </a:r>
          </a:p>
        </p:txBody>
      </p:sp>
      <p:sp>
        <p:nvSpPr>
          <p:cNvPr id="18" name="Rectangle 17">
            <a:extLst>
              <a:ext uri="{FF2B5EF4-FFF2-40B4-BE49-F238E27FC236}">
                <a16:creationId xmlns:a16="http://schemas.microsoft.com/office/drawing/2014/main" id="{C38A63D5-6B87-D556-DFF9-3E2609BA3C9B}"/>
              </a:ext>
            </a:extLst>
          </p:cNvPr>
          <p:cNvSpPr/>
          <p:nvPr/>
        </p:nvSpPr>
        <p:spPr>
          <a:xfrm>
            <a:off x="1743854" y="8263607"/>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Normal Estates and Facilities financial approval process applies once the ticket is received.</a:t>
            </a:r>
          </a:p>
        </p:txBody>
      </p:sp>
      <p:sp>
        <p:nvSpPr>
          <p:cNvPr id="19" name="Rectangle 18">
            <a:extLst>
              <a:ext uri="{FF2B5EF4-FFF2-40B4-BE49-F238E27FC236}">
                <a16:creationId xmlns:a16="http://schemas.microsoft.com/office/drawing/2014/main" id="{7ABA32F5-B903-C34C-9B66-7A4070E6EF5C}"/>
              </a:ext>
            </a:extLst>
          </p:cNvPr>
          <p:cNvSpPr/>
          <p:nvPr/>
        </p:nvSpPr>
        <p:spPr>
          <a:xfrm>
            <a:off x="7182658" y="6036897"/>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Panel to refer </a:t>
            </a:r>
            <a:r>
              <a:rPr lang="en-GB" sz="1200">
                <a:solidFill>
                  <a:srgbClr val="10263B"/>
                </a:solidFill>
                <a:latin typeface="Arial" panose="020B0604020202020204" pitchFamily="34" charset="0"/>
                <a:cs typeface="Arial" panose="020B0604020202020204" pitchFamily="34" charset="0"/>
              </a:rPr>
              <a:t>to Senior Panel </a:t>
            </a:r>
            <a:r>
              <a:rPr lang="en-GB" sz="1200" dirty="0">
                <a:solidFill>
                  <a:srgbClr val="10263B"/>
                </a:solidFill>
                <a:latin typeface="Arial" panose="020B0604020202020204" pitchFamily="34" charset="0"/>
                <a:cs typeface="Arial" panose="020B0604020202020204" pitchFamily="34" charset="0"/>
              </a:rPr>
              <a:t>for support and authorisation. Joint assessment of whether the adjustment is reasonable.</a:t>
            </a:r>
          </a:p>
        </p:txBody>
      </p:sp>
      <p:sp>
        <p:nvSpPr>
          <p:cNvPr id="33" name="Rectangle 32">
            <a:extLst>
              <a:ext uri="{FF2B5EF4-FFF2-40B4-BE49-F238E27FC236}">
                <a16:creationId xmlns:a16="http://schemas.microsoft.com/office/drawing/2014/main" id="{E943CA6A-A8EF-9F19-8335-EE86BEDD6713}"/>
              </a:ext>
            </a:extLst>
          </p:cNvPr>
          <p:cNvSpPr/>
          <p:nvPr/>
        </p:nvSpPr>
        <p:spPr>
          <a:xfrm>
            <a:off x="7185874" y="3939992"/>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Panel assess if the adjustment is reasonable and provide direction on funding </a:t>
            </a:r>
            <a:r>
              <a:rPr lang="en-GB" sz="1200">
                <a:solidFill>
                  <a:srgbClr val="FF0000"/>
                </a:solidFill>
                <a:latin typeface="Arial" panose="020B0604020202020204" pitchFamily="34" charset="0"/>
                <a:cs typeface="Arial" panose="020B0604020202020204" pitchFamily="34" charset="0"/>
              </a:rPr>
              <a:t>(local budget/Estates and Facilities approval process/other source)</a:t>
            </a:r>
          </a:p>
        </p:txBody>
      </p:sp>
      <p:sp>
        <p:nvSpPr>
          <p:cNvPr id="38" name="Rectangle 37">
            <a:extLst>
              <a:ext uri="{FF2B5EF4-FFF2-40B4-BE49-F238E27FC236}">
                <a16:creationId xmlns:a16="http://schemas.microsoft.com/office/drawing/2014/main" id="{19B846F4-52AC-D207-A782-D36C3588BB42}"/>
              </a:ext>
            </a:extLst>
          </p:cNvPr>
          <p:cNvSpPr/>
          <p:nvPr/>
        </p:nvSpPr>
        <p:spPr>
          <a:xfrm>
            <a:off x="1740638" y="5849888"/>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Line manager arranges the outcome meeting to complete section 4 of the passport together.</a:t>
            </a:r>
          </a:p>
          <a:p>
            <a:pPr algn="ctr"/>
            <a:r>
              <a:rPr lang="en-GB" sz="1200">
                <a:solidFill>
                  <a:srgbClr val="10263B"/>
                </a:solidFill>
                <a:latin typeface="Arial" panose="020B0604020202020204" pitchFamily="34" charset="0"/>
                <a:cs typeface="Arial" panose="020B0604020202020204" pitchFamily="34" charset="0"/>
              </a:rPr>
              <a:t>Line manager raises the Helpdesk ticket.</a:t>
            </a:r>
          </a:p>
        </p:txBody>
      </p:sp>
      <p:sp>
        <p:nvSpPr>
          <p:cNvPr id="39" name="Rectangle 38">
            <a:extLst>
              <a:ext uri="{FF2B5EF4-FFF2-40B4-BE49-F238E27FC236}">
                <a16:creationId xmlns:a16="http://schemas.microsoft.com/office/drawing/2014/main" id="{E9696A3D-73F3-BA8D-4651-B68685CFAEF4}"/>
              </a:ext>
            </a:extLst>
          </p:cNvPr>
          <p:cNvSpPr/>
          <p:nvPr/>
        </p:nvSpPr>
        <p:spPr>
          <a:xfrm>
            <a:off x="1743854" y="10549476"/>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Estates and Facilities deliver the adjustment and keep line manager informed of progress who in turn updates the employee.</a:t>
            </a:r>
          </a:p>
        </p:txBody>
      </p:sp>
      <p:sp>
        <p:nvSpPr>
          <p:cNvPr id="41" name="Rectangle 40">
            <a:extLst>
              <a:ext uri="{FF2B5EF4-FFF2-40B4-BE49-F238E27FC236}">
                <a16:creationId xmlns:a16="http://schemas.microsoft.com/office/drawing/2014/main" id="{7AB7B9C9-5366-A301-D5EF-5DF52DD065E6}"/>
              </a:ext>
            </a:extLst>
          </p:cNvPr>
          <p:cNvSpPr/>
          <p:nvPr/>
        </p:nvSpPr>
        <p:spPr>
          <a:xfrm>
            <a:off x="5079380" y="10549476"/>
            <a:ext cx="2029379"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Adjustments implemented.</a:t>
            </a:r>
          </a:p>
        </p:txBody>
      </p:sp>
      <p:sp>
        <p:nvSpPr>
          <p:cNvPr id="465" name="Rectangle 464">
            <a:extLst>
              <a:ext uri="{FF2B5EF4-FFF2-40B4-BE49-F238E27FC236}">
                <a16:creationId xmlns:a16="http://schemas.microsoft.com/office/drawing/2014/main" id="{80532BA5-D200-16B8-7AD3-5485EC906055}"/>
              </a:ext>
            </a:extLst>
          </p:cNvPr>
          <p:cNvSpPr/>
          <p:nvPr/>
        </p:nvSpPr>
        <p:spPr>
          <a:xfrm>
            <a:off x="275338" y="4104988"/>
            <a:ext cx="2032595"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If the potential adjustments are goods related see page 2, if they are workspace related, see page 3.</a:t>
            </a:r>
          </a:p>
        </p:txBody>
      </p:sp>
      <p:sp>
        <p:nvSpPr>
          <p:cNvPr id="2" name="Slide Number Placeholder 1">
            <a:extLst>
              <a:ext uri="{FF2B5EF4-FFF2-40B4-BE49-F238E27FC236}">
                <a16:creationId xmlns:a16="http://schemas.microsoft.com/office/drawing/2014/main" id="{85E84170-91D0-6442-7A28-B94B0043E328}"/>
              </a:ext>
            </a:extLst>
          </p:cNvPr>
          <p:cNvSpPr>
            <a:spLocks noGrp="1"/>
          </p:cNvSpPr>
          <p:nvPr>
            <p:ph type="sldNum" sz="quarter" idx="12"/>
          </p:nvPr>
        </p:nvSpPr>
        <p:spPr/>
        <p:txBody>
          <a:bodyPr/>
          <a:lstStyle/>
          <a:p>
            <a:fld id="{24D95EBC-EA89-4D1B-97FA-5424A43E752A}" type="slidenum">
              <a:rPr lang="en-GB" smtClean="0">
                <a:latin typeface="Arial" panose="020B0604020202020204" pitchFamily="34" charset="0"/>
                <a:cs typeface="Arial" panose="020B0604020202020204" pitchFamily="34" charset="0"/>
              </a:rPr>
              <a:t>5</a:t>
            </a:fld>
            <a:endParaRPr lang="en-GB">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E1856A7A-D4F7-3E0A-C2D9-7E6975B663F3}"/>
              </a:ext>
            </a:extLst>
          </p:cNvPr>
          <p:cNvSpPr>
            <a:spLocks noGrp="1"/>
          </p:cNvSpPr>
          <p:nvPr>
            <p:ph type="title"/>
          </p:nvPr>
        </p:nvSpPr>
        <p:spPr>
          <a:xfrm>
            <a:off x="308692" y="20156"/>
            <a:ext cx="9292508" cy="838462"/>
          </a:xfrm>
        </p:spPr>
        <p:txBody>
          <a:bodyPr>
            <a:normAutofit/>
          </a:bodyPr>
          <a:lstStyle/>
          <a:p>
            <a:pPr algn="r"/>
            <a:r>
              <a:rPr lang="en-GB" sz="3600">
                <a:latin typeface="Arial" panose="020B0604020202020204" pitchFamily="34" charset="0"/>
                <a:cs typeface="Arial" panose="020B0604020202020204" pitchFamily="34" charset="0"/>
              </a:rPr>
              <a:t>Adjustments relating to workspaces</a:t>
            </a:r>
          </a:p>
        </p:txBody>
      </p:sp>
      <p:sp>
        <p:nvSpPr>
          <p:cNvPr id="5" name="Rectangle 4">
            <a:extLst>
              <a:ext uri="{FF2B5EF4-FFF2-40B4-BE49-F238E27FC236}">
                <a16:creationId xmlns:a16="http://schemas.microsoft.com/office/drawing/2014/main" id="{44647DDD-E0FF-C4B0-E413-EC15F992F9A1}"/>
              </a:ext>
            </a:extLst>
          </p:cNvPr>
          <p:cNvSpPr/>
          <p:nvPr/>
        </p:nvSpPr>
        <p:spPr>
          <a:xfrm>
            <a:off x="5082006" y="3950088"/>
            <a:ext cx="1515700" cy="34373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Were adjustments deemed reasonable?</a:t>
            </a:r>
          </a:p>
          <a:p>
            <a:pPr algn="ctr"/>
            <a:endParaRPr lang="en-GB" sz="1200">
              <a:solidFill>
                <a:srgbClr val="10263B"/>
              </a:solidFill>
              <a:latin typeface="Arial" panose="020B0604020202020204" pitchFamily="34" charset="0"/>
              <a:cs typeface="Arial" panose="020B0604020202020204" pitchFamily="34" charset="0"/>
            </a:endParaRPr>
          </a:p>
          <a:p>
            <a:pPr algn="ctr"/>
            <a:r>
              <a:rPr lang="en-GB" sz="1200">
                <a:solidFill>
                  <a:srgbClr val="10263B"/>
                </a:solidFill>
                <a:latin typeface="Arial"/>
                <a:cs typeface="Arial"/>
              </a:rPr>
              <a:t>Outcome communicated by Panel in writing to the concerned parties</a:t>
            </a:r>
            <a:r>
              <a:rPr lang="en-GB" sz="1200">
                <a:solidFill>
                  <a:srgbClr val="10263B"/>
                </a:solidFill>
                <a:latin typeface="Arial" panose="020B0604020202020204" pitchFamily="34" charset="0"/>
                <a:cs typeface="Arial" panose="020B0604020202020204" pitchFamily="34" charset="0"/>
              </a:rPr>
              <a:t>.</a:t>
            </a:r>
          </a:p>
          <a:p>
            <a:pPr algn="ctr"/>
            <a:endParaRPr lang="en-GB" sz="1200">
              <a:solidFill>
                <a:srgbClr val="10263B"/>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83EBA16B-BE0A-438E-20CB-013F9F0F658B}"/>
              </a:ext>
            </a:extLst>
          </p:cNvPr>
          <p:cNvSpPr/>
          <p:nvPr/>
        </p:nvSpPr>
        <p:spPr>
          <a:xfrm>
            <a:off x="5079380" y="8162868"/>
            <a:ext cx="1515700" cy="1537597"/>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solidFill>
                  <a:srgbClr val="10263B"/>
                </a:solidFill>
                <a:latin typeface="Arial" panose="020B0604020202020204" pitchFamily="34" charset="0"/>
                <a:cs typeface="Arial" panose="020B0604020202020204" pitchFamily="34" charset="0"/>
              </a:rPr>
              <a:t>If individual is dissatisfied with reasoning/outcome from Panel decision, they can self-refer to Senior Panel.</a:t>
            </a:r>
          </a:p>
        </p:txBody>
      </p:sp>
      <p:cxnSp>
        <p:nvCxnSpPr>
          <p:cNvPr id="21" name="Straight Arrow Connector 20">
            <a:extLst>
              <a:ext uri="{FF2B5EF4-FFF2-40B4-BE49-F238E27FC236}">
                <a16:creationId xmlns:a16="http://schemas.microsoft.com/office/drawing/2014/main" id="{2B3B5DED-953B-2E88-FB84-68063625E7B3}"/>
              </a:ext>
            </a:extLst>
          </p:cNvPr>
          <p:cNvCxnSpPr>
            <a:cxnSpLocks/>
            <a:stCxn id="9" idx="2"/>
            <a:endCxn id="465" idx="0"/>
          </p:cNvCxnSpPr>
          <p:nvPr/>
        </p:nvCxnSpPr>
        <p:spPr>
          <a:xfrm flipH="1">
            <a:off x="1291636" y="3576377"/>
            <a:ext cx="1886" cy="528611"/>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1" name="Connector: Elbow 30">
            <a:extLst>
              <a:ext uri="{FF2B5EF4-FFF2-40B4-BE49-F238E27FC236}">
                <a16:creationId xmlns:a16="http://schemas.microsoft.com/office/drawing/2014/main" id="{50F30C78-D53B-C458-E7A1-7DBC9A2ED7C4}"/>
              </a:ext>
            </a:extLst>
          </p:cNvPr>
          <p:cNvCxnSpPr>
            <a:cxnSpLocks/>
            <a:stCxn id="10" idx="3"/>
            <a:endCxn id="33" idx="3"/>
          </p:cNvCxnSpPr>
          <p:nvPr/>
        </p:nvCxnSpPr>
        <p:spPr>
          <a:xfrm>
            <a:off x="9215253" y="1814023"/>
            <a:ext cx="12700" cy="2894768"/>
          </a:xfrm>
          <a:prstGeom prst="bentConnector3">
            <a:avLst>
              <a:gd name="adj1" fmla="val 180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35" name="Connector: Elbow 34">
            <a:extLst>
              <a:ext uri="{FF2B5EF4-FFF2-40B4-BE49-F238E27FC236}">
                <a16:creationId xmlns:a16="http://schemas.microsoft.com/office/drawing/2014/main" id="{FF1309D0-EC57-2E0A-4F07-0124802FD2F8}"/>
              </a:ext>
            </a:extLst>
          </p:cNvPr>
          <p:cNvCxnSpPr>
            <a:cxnSpLocks/>
            <a:stCxn id="33" idx="2"/>
            <a:endCxn id="19" idx="0"/>
          </p:cNvCxnSpPr>
          <p:nvPr/>
        </p:nvCxnSpPr>
        <p:spPr>
          <a:xfrm rot="5400000">
            <a:off x="7920106" y="5756439"/>
            <a:ext cx="559308" cy="160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2" name="Connector: Elbow 41">
            <a:extLst>
              <a:ext uri="{FF2B5EF4-FFF2-40B4-BE49-F238E27FC236}">
                <a16:creationId xmlns:a16="http://schemas.microsoft.com/office/drawing/2014/main" id="{57400596-3C6C-D209-4413-584BD2F0E355}"/>
              </a:ext>
            </a:extLst>
          </p:cNvPr>
          <p:cNvCxnSpPr>
            <a:cxnSpLocks/>
            <a:stCxn id="33" idx="1"/>
            <a:endCxn id="5" idx="3"/>
          </p:cNvCxnSpPr>
          <p:nvPr/>
        </p:nvCxnSpPr>
        <p:spPr>
          <a:xfrm rot="10800000" flipV="1">
            <a:off x="6597706" y="4708791"/>
            <a:ext cx="588168" cy="95999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 name="Connector: Elbow 44">
            <a:extLst>
              <a:ext uri="{FF2B5EF4-FFF2-40B4-BE49-F238E27FC236}">
                <a16:creationId xmlns:a16="http://schemas.microsoft.com/office/drawing/2014/main" id="{8209B431-1887-0963-3FC8-350EB0FF55CF}"/>
              </a:ext>
            </a:extLst>
          </p:cNvPr>
          <p:cNvCxnSpPr>
            <a:cxnSpLocks/>
            <a:stCxn id="5" idx="2"/>
            <a:endCxn id="7" idx="0"/>
          </p:cNvCxnSpPr>
          <p:nvPr/>
        </p:nvCxnSpPr>
        <p:spPr>
          <a:xfrm rot="5400000">
            <a:off x="5450852" y="7773863"/>
            <a:ext cx="775383" cy="2626"/>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nector: Elbow 49">
            <a:extLst>
              <a:ext uri="{FF2B5EF4-FFF2-40B4-BE49-F238E27FC236}">
                <a16:creationId xmlns:a16="http://schemas.microsoft.com/office/drawing/2014/main" id="{B54A4340-5019-A7FB-70BD-94145BC47720}"/>
              </a:ext>
            </a:extLst>
          </p:cNvPr>
          <p:cNvCxnSpPr>
            <a:cxnSpLocks/>
            <a:stCxn id="5" idx="1"/>
            <a:endCxn id="38" idx="3"/>
          </p:cNvCxnSpPr>
          <p:nvPr/>
        </p:nvCxnSpPr>
        <p:spPr>
          <a:xfrm rot="10800000" flipV="1">
            <a:off x="3773234" y="5668787"/>
            <a:ext cx="1308773" cy="949900"/>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55" name="Connector: Elbow 54">
            <a:extLst>
              <a:ext uri="{FF2B5EF4-FFF2-40B4-BE49-F238E27FC236}">
                <a16:creationId xmlns:a16="http://schemas.microsoft.com/office/drawing/2014/main" id="{7734AF75-1466-B4D2-CF66-1C5F56F42244}"/>
              </a:ext>
            </a:extLst>
          </p:cNvPr>
          <p:cNvCxnSpPr>
            <a:cxnSpLocks/>
            <a:stCxn id="38" idx="2"/>
            <a:endCxn id="18" idx="0"/>
          </p:cNvCxnSpPr>
          <p:nvPr/>
        </p:nvCxnSpPr>
        <p:spPr>
          <a:xfrm rot="16200000" flipH="1">
            <a:off x="2319679" y="7824742"/>
            <a:ext cx="876122" cy="1608"/>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4" name="Straight Arrow Connector 453">
            <a:extLst>
              <a:ext uri="{FF2B5EF4-FFF2-40B4-BE49-F238E27FC236}">
                <a16:creationId xmlns:a16="http://schemas.microsoft.com/office/drawing/2014/main" id="{AA9BFB6A-A85F-AD7D-5D70-8C1C01A3A160}"/>
              </a:ext>
            </a:extLst>
          </p:cNvPr>
          <p:cNvCxnSpPr>
            <a:cxnSpLocks/>
            <a:stCxn id="18" idx="2"/>
            <a:endCxn id="39" idx="0"/>
          </p:cNvCxnSpPr>
          <p:nvPr/>
        </p:nvCxnSpPr>
        <p:spPr>
          <a:xfrm>
            <a:off x="2758544" y="9801204"/>
            <a:ext cx="0" cy="748272"/>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57" name="Straight Arrow Connector 456">
            <a:extLst>
              <a:ext uri="{FF2B5EF4-FFF2-40B4-BE49-F238E27FC236}">
                <a16:creationId xmlns:a16="http://schemas.microsoft.com/office/drawing/2014/main" id="{7031D60E-3354-907A-FF36-A74CD6ED8D89}"/>
              </a:ext>
            </a:extLst>
          </p:cNvPr>
          <p:cNvCxnSpPr>
            <a:cxnSpLocks/>
            <a:stCxn id="39" idx="3"/>
            <a:endCxn id="41" idx="1"/>
          </p:cNvCxnSpPr>
          <p:nvPr/>
        </p:nvCxnSpPr>
        <p:spPr>
          <a:xfrm>
            <a:off x="3773233" y="11318275"/>
            <a:ext cx="1306147" cy="0"/>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60" name="Rectangle 459">
            <a:extLst>
              <a:ext uri="{FF2B5EF4-FFF2-40B4-BE49-F238E27FC236}">
                <a16:creationId xmlns:a16="http://schemas.microsoft.com/office/drawing/2014/main" id="{8FB8B422-A41D-49E8-7EF7-080E80D36AFD}"/>
              </a:ext>
            </a:extLst>
          </p:cNvPr>
          <p:cNvSpPr/>
          <p:nvPr/>
        </p:nvSpPr>
        <p:spPr>
          <a:xfrm>
            <a:off x="7860983" y="9927688"/>
            <a:ext cx="1515700" cy="495303"/>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End</a:t>
            </a:r>
          </a:p>
        </p:txBody>
      </p:sp>
      <p:cxnSp>
        <p:nvCxnSpPr>
          <p:cNvPr id="466" name="Connector: Elbow 465">
            <a:extLst>
              <a:ext uri="{FF2B5EF4-FFF2-40B4-BE49-F238E27FC236}">
                <a16:creationId xmlns:a16="http://schemas.microsoft.com/office/drawing/2014/main" id="{099D9C13-051B-94E6-DE29-1020BF59C660}"/>
              </a:ext>
            </a:extLst>
          </p:cNvPr>
          <p:cNvCxnSpPr>
            <a:cxnSpLocks/>
            <a:stCxn id="7" idx="2"/>
            <a:endCxn id="460" idx="1"/>
          </p:cNvCxnSpPr>
          <p:nvPr/>
        </p:nvCxnSpPr>
        <p:spPr>
          <a:xfrm rot="16200000" flipH="1">
            <a:off x="6611669" y="8926025"/>
            <a:ext cx="474875" cy="2023753"/>
          </a:xfrm>
          <a:prstGeom prst="bentConnector2">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78" name="Connector: Elbow 477">
            <a:extLst>
              <a:ext uri="{FF2B5EF4-FFF2-40B4-BE49-F238E27FC236}">
                <a16:creationId xmlns:a16="http://schemas.microsoft.com/office/drawing/2014/main" id="{14271428-A362-54A3-2FC4-8BF1E3F22201}"/>
              </a:ext>
            </a:extLst>
          </p:cNvPr>
          <p:cNvCxnSpPr>
            <a:cxnSpLocks/>
            <a:stCxn id="41" idx="3"/>
            <a:endCxn id="460" idx="1"/>
          </p:cNvCxnSpPr>
          <p:nvPr/>
        </p:nvCxnSpPr>
        <p:spPr>
          <a:xfrm flipV="1">
            <a:off x="7108759" y="10175340"/>
            <a:ext cx="752224" cy="1142935"/>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3" name="Connector: Elbow 482">
            <a:extLst>
              <a:ext uri="{FF2B5EF4-FFF2-40B4-BE49-F238E27FC236}">
                <a16:creationId xmlns:a16="http://schemas.microsoft.com/office/drawing/2014/main" id="{3EB72BEB-A5C3-3833-6C20-AA610C33C868}"/>
              </a:ext>
            </a:extLst>
          </p:cNvPr>
          <p:cNvCxnSpPr>
            <a:cxnSpLocks/>
            <a:stCxn id="9" idx="3"/>
            <a:endCxn id="12" idx="1"/>
          </p:cNvCxnSpPr>
          <p:nvPr/>
        </p:nvCxnSpPr>
        <p:spPr>
          <a:xfrm flipV="1">
            <a:off x="2317760" y="2430922"/>
            <a:ext cx="419947" cy="376657"/>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6" name="Connector: Elbow 485">
            <a:extLst>
              <a:ext uri="{FF2B5EF4-FFF2-40B4-BE49-F238E27FC236}">
                <a16:creationId xmlns:a16="http://schemas.microsoft.com/office/drawing/2014/main" id="{52AA0FF2-EBEF-CBCA-3D76-F22C220E9002}"/>
              </a:ext>
            </a:extLst>
          </p:cNvPr>
          <p:cNvCxnSpPr>
            <a:cxnSpLocks/>
            <a:stCxn id="12" idx="3"/>
            <a:endCxn id="10" idx="1"/>
          </p:cNvCxnSpPr>
          <p:nvPr/>
        </p:nvCxnSpPr>
        <p:spPr>
          <a:xfrm flipV="1">
            <a:off x="6738722" y="1814023"/>
            <a:ext cx="443936" cy="61689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cxnSp>
        <p:nvCxnSpPr>
          <p:cNvPr id="489" name="Connector: Elbow 488">
            <a:extLst>
              <a:ext uri="{FF2B5EF4-FFF2-40B4-BE49-F238E27FC236}">
                <a16:creationId xmlns:a16="http://schemas.microsoft.com/office/drawing/2014/main" id="{8A33A5BE-83A2-F7F3-3532-3057685AD4CF}"/>
              </a:ext>
            </a:extLst>
          </p:cNvPr>
          <p:cNvCxnSpPr>
            <a:cxnSpLocks/>
            <a:stCxn id="19" idx="1"/>
            <a:endCxn id="5" idx="3"/>
          </p:cNvCxnSpPr>
          <p:nvPr/>
        </p:nvCxnSpPr>
        <p:spPr>
          <a:xfrm rot="10800000">
            <a:off x="6597706" y="5668788"/>
            <a:ext cx="584952" cy="1136909"/>
          </a:xfrm>
          <a:prstGeom prst="bentConnector3">
            <a:avLst>
              <a:gd name="adj1" fmla="val 50000"/>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
        <p:nvSpPr>
          <p:cNvPr id="492" name="TextBox 491">
            <a:extLst>
              <a:ext uri="{FF2B5EF4-FFF2-40B4-BE49-F238E27FC236}">
                <a16:creationId xmlns:a16="http://schemas.microsoft.com/office/drawing/2014/main" id="{E478F0D2-6DE7-ACDC-F76A-9EEB050CCBDB}"/>
              </a:ext>
            </a:extLst>
          </p:cNvPr>
          <p:cNvSpPr txBox="1"/>
          <p:nvPr/>
        </p:nvSpPr>
        <p:spPr>
          <a:xfrm>
            <a:off x="1023148" y="3656016"/>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93" name="TextBox 492">
            <a:extLst>
              <a:ext uri="{FF2B5EF4-FFF2-40B4-BE49-F238E27FC236}">
                <a16:creationId xmlns:a16="http://schemas.microsoft.com/office/drawing/2014/main" id="{539AA61C-D195-6F05-7FBC-E277DCE9AB68}"/>
              </a:ext>
            </a:extLst>
          </p:cNvPr>
          <p:cNvSpPr txBox="1"/>
          <p:nvPr/>
        </p:nvSpPr>
        <p:spPr>
          <a:xfrm>
            <a:off x="2276566" y="243824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94" name="TextBox 493">
            <a:extLst>
              <a:ext uri="{FF2B5EF4-FFF2-40B4-BE49-F238E27FC236}">
                <a16:creationId xmlns:a16="http://schemas.microsoft.com/office/drawing/2014/main" id="{4C5B8971-96BF-FE78-7CA4-89E799DB8D90}"/>
              </a:ext>
            </a:extLst>
          </p:cNvPr>
          <p:cNvSpPr txBox="1"/>
          <p:nvPr/>
        </p:nvSpPr>
        <p:spPr>
          <a:xfrm>
            <a:off x="8157099" y="5553953"/>
            <a:ext cx="1058154"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Unsure</a:t>
            </a:r>
          </a:p>
        </p:txBody>
      </p:sp>
      <p:sp>
        <p:nvSpPr>
          <p:cNvPr id="495" name="TextBox 494">
            <a:extLst>
              <a:ext uri="{FF2B5EF4-FFF2-40B4-BE49-F238E27FC236}">
                <a16:creationId xmlns:a16="http://schemas.microsoft.com/office/drawing/2014/main" id="{9B133285-9979-0025-CA41-440CDC99ED9F}"/>
              </a:ext>
            </a:extLst>
          </p:cNvPr>
          <p:cNvSpPr txBox="1"/>
          <p:nvPr/>
        </p:nvSpPr>
        <p:spPr>
          <a:xfrm>
            <a:off x="5837230" y="7573991"/>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N</a:t>
            </a:r>
          </a:p>
        </p:txBody>
      </p:sp>
      <p:sp>
        <p:nvSpPr>
          <p:cNvPr id="496" name="TextBox 495">
            <a:extLst>
              <a:ext uri="{FF2B5EF4-FFF2-40B4-BE49-F238E27FC236}">
                <a16:creationId xmlns:a16="http://schemas.microsoft.com/office/drawing/2014/main" id="{1E181891-F6E1-3E31-33FD-84FAA304444E}"/>
              </a:ext>
            </a:extLst>
          </p:cNvPr>
          <p:cNvSpPr txBox="1"/>
          <p:nvPr/>
        </p:nvSpPr>
        <p:spPr>
          <a:xfrm>
            <a:off x="4800337" y="5259077"/>
            <a:ext cx="268487"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a:t>
            </a:r>
          </a:p>
        </p:txBody>
      </p:sp>
      <p:sp>
        <p:nvSpPr>
          <p:cNvPr id="497" name="TextBox 496">
            <a:extLst>
              <a:ext uri="{FF2B5EF4-FFF2-40B4-BE49-F238E27FC236}">
                <a16:creationId xmlns:a16="http://schemas.microsoft.com/office/drawing/2014/main" id="{FAAED2A3-A351-2E47-E2FB-127C6C26A3DE}"/>
              </a:ext>
            </a:extLst>
          </p:cNvPr>
          <p:cNvSpPr txBox="1"/>
          <p:nvPr/>
        </p:nvSpPr>
        <p:spPr>
          <a:xfrm>
            <a:off x="6666606" y="4367812"/>
            <a:ext cx="588168"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Y/N</a:t>
            </a:r>
          </a:p>
        </p:txBody>
      </p:sp>
      <p:sp>
        <p:nvSpPr>
          <p:cNvPr id="498" name="TextBox 497">
            <a:extLst>
              <a:ext uri="{FF2B5EF4-FFF2-40B4-BE49-F238E27FC236}">
                <a16:creationId xmlns:a16="http://schemas.microsoft.com/office/drawing/2014/main" id="{AFEC14F5-604D-41C8-B59A-E31BA496A2CD}"/>
              </a:ext>
            </a:extLst>
          </p:cNvPr>
          <p:cNvSpPr txBox="1"/>
          <p:nvPr/>
        </p:nvSpPr>
        <p:spPr>
          <a:xfrm>
            <a:off x="6666606" y="6885342"/>
            <a:ext cx="588168" cy="369332"/>
          </a:xfrm>
          <a:prstGeom prst="rect">
            <a:avLst/>
          </a:prstGeom>
          <a:noFill/>
        </p:spPr>
        <p:txBody>
          <a:bodyPr wrap="square" rtlCol="0">
            <a:spAutoFit/>
          </a:bodyPr>
          <a:lstStyle/>
          <a:p>
            <a:pPr algn="ctr"/>
            <a:r>
              <a:rPr lang="en-GB">
                <a:solidFill>
                  <a:srgbClr val="10263B"/>
                </a:solidFill>
                <a:latin typeface="Arial" panose="020B0604020202020204" pitchFamily="34" charset="0"/>
                <a:cs typeface="Arial" panose="020B0604020202020204" pitchFamily="34" charset="0"/>
              </a:rPr>
              <a:t>Y/N</a:t>
            </a:r>
          </a:p>
        </p:txBody>
      </p:sp>
      <p:sp>
        <p:nvSpPr>
          <p:cNvPr id="504" name="Rectangle 503">
            <a:extLst>
              <a:ext uri="{FF2B5EF4-FFF2-40B4-BE49-F238E27FC236}">
                <a16:creationId xmlns:a16="http://schemas.microsoft.com/office/drawing/2014/main" id="{A2A4EDFE-52E1-D2D5-679C-1C43792D58BC}"/>
              </a:ext>
            </a:extLst>
          </p:cNvPr>
          <p:cNvSpPr/>
          <p:nvPr/>
        </p:nvSpPr>
        <p:spPr>
          <a:xfrm>
            <a:off x="533785" y="926840"/>
            <a:ext cx="1515700" cy="495303"/>
          </a:xfrm>
          <a:prstGeom prst="rect">
            <a:avLst/>
          </a:prstGeom>
          <a:solidFill>
            <a:srgbClr val="F3F4F5"/>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200">
                <a:solidFill>
                  <a:srgbClr val="10263B"/>
                </a:solidFill>
                <a:latin typeface="Arial" panose="020B0604020202020204" pitchFamily="34" charset="0"/>
                <a:cs typeface="Arial" panose="020B0604020202020204" pitchFamily="34" charset="0"/>
              </a:rPr>
              <a:t>Start</a:t>
            </a:r>
          </a:p>
        </p:txBody>
      </p:sp>
      <p:cxnSp>
        <p:nvCxnSpPr>
          <p:cNvPr id="505" name="Straight Arrow Connector 504">
            <a:extLst>
              <a:ext uri="{FF2B5EF4-FFF2-40B4-BE49-F238E27FC236}">
                <a16:creationId xmlns:a16="http://schemas.microsoft.com/office/drawing/2014/main" id="{1B1F20AA-2E86-9215-0CF4-92F567AC8E99}"/>
              </a:ext>
            </a:extLst>
          </p:cNvPr>
          <p:cNvCxnSpPr>
            <a:cxnSpLocks/>
            <a:stCxn id="504" idx="2"/>
            <a:endCxn id="9" idx="0"/>
          </p:cNvCxnSpPr>
          <p:nvPr/>
        </p:nvCxnSpPr>
        <p:spPr>
          <a:xfrm>
            <a:off x="1291635" y="1422143"/>
            <a:ext cx="1887" cy="616637"/>
          </a:xfrm>
          <a:prstGeom prst="straightConnector1">
            <a:avLst/>
          </a:prstGeom>
          <a:ln w="38100">
            <a:solidFill>
              <a:srgbClr val="10263B"/>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3524708"/>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CBC312D8CD14CA9EC6BFBB641720B" ma:contentTypeVersion="14" ma:contentTypeDescription="Create a new document." ma:contentTypeScope="" ma:versionID="1f689f3017f67ec79f740ecf83ba4bd8">
  <xsd:schema xmlns:xsd="http://www.w3.org/2001/XMLSchema" xmlns:xs="http://www.w3.org/2001/XMLSchema" xmlns:p="http://schemas.microsoft.com/office/2006/metadata/properties" xmlns:ns2="d2245c51-70df-45f2-9881-837c09b2f12f" xmlns:ns3="27c871a6-6a5b-4fab-9917-da2ddd64ea94" targetNamespace="http://schemas.microsoft.com/office/2006/metadata/properties" ma:root="true" ma:fieldsID="4ad054319625a02d5fd9da7aaa0439ea" ns2:_="" ns3:_="">
    <xsd:import namespace="d2245c51-70df-45f2-9881-837c09b2f12f"/>
    <xsd:import namespace="27c871a6-6a5b-4fab-9917-da2ddd64ea9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245c51-70df-45f2-9881-837c09b2f1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6624216-d583-4636-a04d-17921d6eaf67"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c871a6-6a5b-4fab-9917-da2ddd64ea9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6d48e61-e2fb-4e38-ada5-65ba79cb2f06}" ma:internalName="TaxCatchAll" ma:showField="CatchAllData" ma:web="27c871a6-6a5b-4fab-9917-da2ddd64ea9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7c871a6-6a5b-4fab-9917-da2ddd64ea94" xsi:nil="true"/>
    <lcf76f155ced4ddcb4097134ff3c332f xmlns="d2245c51-70df-45f2-9881-837c09b2f12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0823C5-B772-4DBB-9082-39AF9A278048}">
  <ds:schemaRefs>
    <ds:schemaRef ds:uri="http://schemas.microsoft.com/sharepoint/v3/contenttype/forms"/>
  </ds:schemaRefs>
</ds:datastoreItem>
</file>

<file path=customXml/itemProps2.xml><?xml version="1.0" encoding="utf-8"?>
<ds:datastoreItem xmlns:ds="http://schemas.openxmlformats.org/officeDocument/2006/customXml" ds:itemID="{B77AAEC3-2678-4FA2-A3D9-76B2CEDA41F8}">
  <ds:schemaRefs>
    <ds:schemaRef ds:uri="27c871a6-6a5b-4fab-9917-da2ddd64ea94"/>
    <ds:schemaRef ds:uri="d2245c51-70df-45f2-9881-837c09b2f12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4C01BDB-DAE1-4117-BAFF-9F79C925BA4F}">
  <ds:schemaRefs>
    <ds:schemaRef ds:uri="27c871a6-6a5b-4fab-9917-da2ddd64ea94"/>
    <ds:schemaRef ds:uri="d2245c51-70df-45f2-9881-837c09b2f12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1384</Words>
  <Application>Microsoft Office PowerPoint</Application>
  <PresentationFormat>A3 Paper (297x420 mm)</PresentationFormat>
  <Paragraphs>132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Process for Agreeing Reasonable Adjustments for Staff.</vt:lpstr>
      <vt:lpstr>Table of Contents</vt:lpstr>
      <vt:lpstr>Adjustments relating to goods</vt:lpstr>
      <vt:lpstr>Adjustments relating to workplace arrangements/contract of employment</vt:lpstr>
      <vt:lpstr>Adjustments relating to workspaces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Roxanne Cousins (staff)</dc:creator>
  <cp:lastModifiedBy>Roxanne Cousins (staff)</cp:lastModifiedBy>
  <cp:revision>1</cp:revision>
  <dcterms:created xsi:type="dcterms:W3CDTF">2024-07-01T10:33:49Z</dcterms:created>
  <dcterms:modified xsi:type="dcterms:W3CDTF">2024-12-09T16:04:55Z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0x0101007C1CBC312D8CD14CA9EC6BFBB641720B</vt:lpwstr>
  </property>
  <property fmtid="{D5CDD505-2E9C-101B-9397-08002B2CF9AE}" pid="3" name="MediaServiceImageTags">
    <vt:lpwstr/>
  </property>
</Properties>
</file>