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</p:sldMasterIdLst>
  <p:notesMasterIdLst>
    <p:notesMasterId r:id="rId17"/>
  </p:notesMasterIdLst>
  <p:handoutMasterIdLst>
    <p:handoutMasterId r:id="rId18"/>
  </p:handoutMasterIdLst>
  <p:sldIdLst>
    <p:sldId id="333" r:id="rId6"/>
    <p:sldId id="335" r:id="rId7"/>
    <p:sldId id="344" r:id="rId8"/>
    <p:sldId id="353" r:id="rId9"/>
    <p:sldId id="382" r:id="rId10"/>
    <p:sldId id="359" r:id="rId11"/>
    <p:sldId id="367" r:id="rId12"/>
    <p:sldId id="374" r:id="rId13"/>
    <p:sldId id="376" r:id="rId14"/>
    <p:sldId id="379" r:id="rId15"/>
    <p:sldId id="32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4A74C-F69A-40BF-868C-AE17408811A6}">
          <p14:sldIdLst>
            <p14:sldId id="333"/>
            <p14:sldId id="335"/>
            <p14:sldId id="344"/>
            <p14:sldId id="353"/>
            <p14:sldId id="382"/>
            <p14:sldId id="359"/>
            <p14:sldId id="367"/>
            <p14:sldId id="374"/>
            <p14:sldId id="376"/>
            <p14:sldId id="379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38A159"/>
    <a:srgbClr val="112C0B"/>
    <a:srgbClr val="B92121"/>
    <a:srgbClr val="D92A2B"/>
    <a:srgbClr val="004648"/>
    <a:srgbClr val="005E60"/>
    <a:srgbClr val="00766E"/>
    <a:srgbClr val="009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762" autoAdjust="0"/>
  </p:normalViewPr>
  <p:slideViewPr>
    <p:cSldViewPr snapToGrid="0" snapToObjects="1">
      <p:cViewPr varScale="1">
        <p:scale>
          <a:sx n="107" d="100"/>
          <a:sy n="107" d="100"/>
        </p:scale>
        <p:origin x="228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64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732D1-0119-4424-ADB1-6A88624C9257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54FE6-3F31-4904-9137-AFF662B7D702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l="-21459" r="-1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25" y="1742900"/>
            <a:ext cx="401955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562298" y="4161276"/>
            <a:ext cx="4019405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592000" y="1449000"/>
            <a:ext cx="3960000" cy="39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0800" cy="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9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7" y="-2"/>
            <a:ext cx="7639046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98985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6687" y="1079500"/>
            <a:ext cx="4306460" cy="562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4639962" y="1083962"/>
            <a:ext cx="4347037" cy="562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1" pos="7">
          <p15:clr>
            <a:srgbClr val="FBAE40"/>
          </p15:clr>
        </p15:guide>
        <p15:guide id="2" pos="753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8" y="-1"/>
            <a:ext cx="7639046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98985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33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53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9144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7" y="-2"/>
            <a:ext cx="7639046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98985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67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1" pos="7">
          <p15:clr>
            <a:srgbClr val="FBAE40"/>
          </p15:clr>
        </p15:guide>
        <p15:guide id="2" pos="753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7" y="-2"/>
            <a:ext cx="7639046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98985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1" pos="7">
          <p15:clr>
            <a:srgbClr val="FBAE40"/>
          </p15:clr>
        </p15:guide>
        <p15:guide id="2" pos="75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l="-21459" r="-1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25" y="1742900"/>
            <a:ext cx="401955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562298" y="4161276"/>
            <a:ext cx="4019405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592000" y="1449000"/>
            <a:ext cx="3960000" cy="39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0800" cy="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1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9142809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737" t="-2407" r="-9007" b="-129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908" y="2409650"/>
            <a:ext cx="5447192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7163" y="5562601"/>
            <a:ext cx="8643822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7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0800" cy="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7" y="-2"/>
            <a:ext cx="7639046" cy="74645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23973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2" pos="5" userDrawn="1">
          <p15:clr>
            <a:srgbClr val="FBAE40"/>
          </p15:clr>
        </p15:guide>
        <p15:guide id="3" pos="565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8" y="-1"/>
            <a:ext cx="7639046" cy="746450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23974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4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65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9144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04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-2"/>
            <a:ext cx="9144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25" y="1742900"/>
            <a:ext cx="401955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562298" y="4161276"/>
            <a:ext cx="4019405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5409" cy="10309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547000" y="729000"/>
            <a:ext cx="405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42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7000" y="1742900"/>
            <a:ext cx="40500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547075" y="4161276"/>
            <a:ext cx="4049852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5409" cy="103094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547000" y="729000"/>
            <a:ext cx="4050000" cy="54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46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9142809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940" t="-1372" b="-228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908" y="2409650"/>
            <a:ext cx="5447192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7163" y="5562601"/>
            <a:ext cx="8643822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7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095409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5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2" y="0"/>
            <a:ext cx="9142810" cy="74644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 userDrawn="1"/>
        </p:nvSpPr>
        <p:spPr>
          <a:xfrm>
            <a:off x="1501503" y="1"/>
            <a:ext cx="7646069" cy="746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1504" y="23976"/>
            <a:ext cx="7642496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497932" y="1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47775" cy="46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  <p:sldLayoutId id="2147483662" r:id="rId3"/>
    <p:sldLayoutId id="2147483650" r:id="rId4"/>
    <p:sldLayoutId id="2147483658" r:id="rId5"/>
    <p:sldLayoutId id="214748365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2" y="1"/>
            <a:ext cx="9142810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01503" y="1"/>
            <a:ext cx="7646069" cy="896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1504" y="98987"/>
            <a:ext cx="7642496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01/04/2020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72341" cy="6259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497932" y="1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62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6" r:id="rId7"/>
    <p:sldLayoutId id="214748367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mailto:engineeringsupport@nottingham.ac.uk" TargetMode="External"/><Relationship Id="rId11" Type="http://schemas.openxmlformats.org/officeDocument/2006/relationships/image" Target="../media/image7.jpg"/><Relationship Id="rId5" Type="http://schemas.openxmlformats.org/officeDocument/2006/relationships/hyperlink" Target="mailto:tom.westby@nottingham.ac.uk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6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6.pn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ea typeface="Verdana" panose="020B0604030504040204" pitchFamily="34" charset="0"/>
                <a:cs typeface="Verdana" panose="020B0604030504040204" pitchFamily="34" charset="0"/>
              </a:rPr>
              <a:t>A Brief Introduction to the Destination Departments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C0F16B-B832-4849-813B-3188BC732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731C10DD-E8EB-4A8B-AAA7-0C5F792ED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706">
        <p:fade/>
      </p:transition>
    </mc:Choice>
    <mc:Fallback>
      <p:transition spd="med" advTm="14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95" y="4241251"/>
            <a:ext cx="4438095" cy="268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6908"/>
            <a:ext cx="4600874" cy="2330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50" y="114461"/>
            <a:ext cx="7639050" cy="698501"/>
          </a:xfrm>
        </p:spPr>
        <p:txBody>
          <a:bodyPr>
            <a:noAutofit/>
          </a:bodyPr>
          <a:lstStyle/>
          <a:p>
            <a:r>
              <a:rPr lang="en-GB" sz="2800" dirty="0"/>
              <a:t>Computer Sciences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E437EF-5FEF-476C-90C8-1487C2125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6667"/>
            <a:ext cx="5752551" cy="28886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144270-25B6-45DB-8CE4-4A9739CA0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4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943">
        <p:fade/>
      </p:transition>
    </mc:Choice>
    <mc:Fallback>
      <p:transition spd="med" advTm="25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012"/>
            <a:ext cx="91440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93615" y="966410"/>
            <a:ext cx="8659885" cy="5140775"/>
          </a:xfrm>
          <a:prstGeom prst="rect">
            <a:avLst/>
          </a:prstGeom>
          <a:solidFill>
            <a:srgbClr val="99C1D3">
              <a:alpha val="81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32553"/>
              </a:buClr>
              <a:buChar char="•"/>
              <a:defRPr sz="2600">
                <a:solidFill>
                  <a:srgbClr val="4D3A31"/>
                </a:solidFill>
                <a:latin typeface="+mn-lt"/>
                <a:ea typeface="ＭＳ Ｐゴシック" pitchFamily="-8" charset="-128"/>
                <a:cs typeface="ＭＳ Ｐゴシック" pitchFamily="-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5pPr>
            <a:lvl6pPr marL="2438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6pPr>
            <a:lvl7pPr marL="2895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7pPr>
            <a:lvl8pPr marL="3352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8pPr>
            <a:lvl9pPr marL="3810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3A31"/>
                </a:solidFill>
                <a:latin typeface="+mn-lt"/>
                <a:ea typeface="ＭＳ Ｐゴシック" pitchFamily="-8" charset="-128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Please feel free to ask any general questions now</a:t>
            </a:r>
            <a:r>
              <a:rPr lang="en-US" sz="1800" kern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 talk to us afterwards if you would like to ask on an individual basis.</a:t>
            </a:r>
          </a:p>
          <a:p>
            <a:pPr algn="just">
              <a:defRPr/>
            </a:pPr>
            <a:endParaRPr lang="en-US" sz="18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University of Nottingham:</a:t>
            </a:r>
          </a:p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youtube.com/</a:t>
            </a:r>
            <a:r>
              <a:rPr lang="en-US" sz="1800" kern="0" baseline="0" dirty="0" err="1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NottmUniversity</a:t>
            </a:r>
            <a:endParaRPr lang="en-US" sz="18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endParaRPr lang="en-US" sz="18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@</a:t>
            </a:r>
            <a:r>
              <a:rPr lang="en-US" sz="1800" kern="0" baseline="0" dirty="0" err="1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UoNapplicants</a:t>
            </a:r>
            <a:endParaRPr lang="en-US" sz="18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endParaRPr lang="en-US" sz="18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The University of Nottingham</a:t>
            </a:r>
          </a:p>
          <a:p>
            <a:pPr marL="0" indent="0" algn="just">
              <a:buFontTx/>
              <a:buNone/>
              <a:defRPr/>
            </a:pPr>
            <a:endParaRPr lang="en-US" sz="18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800" kern="0" baseline="0" dirty="0" err="1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UoNapplicants</a:t>
            </a:r>
            <a:endParaRPr lang="en-US" sz="1800" kern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endParaRPr lang="en-US" sz="18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r>
              <a:rPr lang="en-US" sz="1800" kern="0" baseline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Admissions Queries:</a:t>
            </a:r>
            <a:r>
              <a:rPr lang="en-US" sz="1800" kern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email </a:t>
            </a:r>
            <a:r>
              <a:rPr lang="en-US" sz="1800" kern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tom.westby@nottingham.ac.uk</a:t>
            </a:r>
            <a:endParaRPr lang="en-US" sz="1800" kern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1800" kern="0" dirty="0">
                <a:solidFill>
                  <a:srgbClr val="FFFFFF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Or: </a:t>
            </a:r>
            <a:r>
              <a:rPr lang="en-GB" sz="1800" kern="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ngineering Support email 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n-GB" sz="18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engineeringsupport@nottingham.ac.uk</a:t>
            </a:r>
            <a:r>
              <a:rPr lang="en-GB" sz="1800" dirty="0"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endParaRPr lang="en-US" sz="1800" kern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FontTx/>
              <a:buNone/>
              <a:defRPr/>
            </a:pPr>
            <a:endParaRPr lang="en-US" sz="1600" kern="0" baseline="0" dirty="0">
              <a:solidFill>
                <a:srgbClr val="FFFFFF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11" descr="http://gheymann.files.wordpress.com/2011/05/youtube-logo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2" y="2457038"/>
            <a:ext cx="44608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3" y="4553276"/>
            <a:ext cx="4460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4" y="3789490"/>
            <a:ext cx="44608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ttp://icons.iconarchive.com/icons/limav/flat-gradient-social/512/Twitter-icon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4" y="3058436"/>
            <a:ext cx="51752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ED4431-7FF6-4376-AAE4-8A35E4512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5" name="Picture 1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D5407280-710B-4942-9098-9AF7056210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47" y="1674523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254">
        <p:fade/>
      </p:transition>
    </mc:Choice>
    <mc:Fallback>
      <p:transition spd="med" advTm="382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6314" y="1620836"/>
            <a:ext cx="3192991" cy="1313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Architectural Environment Engineering</a:t>
            </a:r>
            <a:br>
              <a:rPr lang="en-GB" dirty="0"/>
            </a:br>
            <a:endParaRPr lang="en-GB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645409"/>
            <a:ext cx="4437762" cy="2255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https://scontent.xx.fbcdn.net/hphotos-xft1/v/t1.0-9/12313918_997559923636948_2914221318483832208_n.jpg?oh=94940e89c65d8feddc1e1b111aaeb476&amp;oe=5727669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3" y="3645410"/>
            <a:ext cx="3567836" cy="2675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528F48C-39B2-44C8-B150-9EC3B17DF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852" y="1164200"/>
            <a:ext cx="5418026" cy="222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110C43-5AA2-4FFF-968E-48E94F416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4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031">
        <p:fade/>
      </p:transition>
    </mc:Choice>
    <mc:Fallback>
      <p:transition spd="med" advTm="18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Architecture</a:t>
            </a:r>
            <a:r>
              <a:rPr lang="en-GB" dirty="0"/>
              <a:t> </a:t>
            </a:r>
            <a:br>
              <a:rPr lang="en-GB" u="sng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307" t="5911" r="10093" b="11921"/>
          <a:stretch/>
        </p:blipFill>
        <p:spPr bwMode="auto">
          <a:xfrm>
            <a:off x="22908" y="885227"/>
            <a:ext cx="4383155" cy="2512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0" t="11242" r="22545" b="44953"/>
          <a:stretch/>
        </p:blipFill>
        <p:spPr bwMode="auto">
          <a:xfrm>
            <a:off x="4492486" y="885227"/>
            <a:ext cx="2672435" cy="17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lazds\Desktop\Picture1.jpg">
            <a:extLst>
              <a:ext uri="{FF2B5EF4-FFF2-40B4-BE49-F238E27FC236}">
                <a16:creationId xmlns:a16="http://schemas.microsoft.com/office/drawing/2014/main" id="{C27386C6-7256-4294-87D9-A7B0298A9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5674" t="648"/>
          <a:stretch/>
        </p:blipFill>
        <p:spPr bwMode="auto">
          <a:xfrm>
            <a:off x="7189122" y="898708"/>
            <a:ext cx="1954878" cy="34810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5BF168-1237-4C7C-94AB-0CDEBD40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693" r="1287" b="18220"/>
          <a:stretch/>
        </p:blipFill>
        <p:spPr>
          <a:xfrm>
            <a:off x="22908" y="3923179"/>
            <a:ext cx="9026339" cy="29348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D68B8B-EFB7-4E63-AED0-9E4CA035A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5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372">
        <p:fade/>
      </p:transition>
    </mc:Choice>
    <mc:Fallback>
      <p:transition spd="med" advTm="18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Chemical Engineering</a:t>
            </a:r>
            <a:br>
              <a:rPr lang="en-GB" dirty="0"/>
            </a:br>
            <a:endParaRPr lang="en-GB" dirty="0"/>
          </a:p>
        </p:txBody>
      </p:sp>
      <p:pic>
        <p:nvPicPr>
          <p:cNvPr id="1030" name="Picture 6" descr="Undergraduate courses">
            <a:extLst>
              <a:ext uri="{FF2B5EF4-FFF2-40B4-BE49-F238E27FC236}">
                <a16:creationId xmlns:a16="http://schemas.microsoft.com/office/drawing/2014/main" id="{E7AD15AD-5E73-432F-9F7E-50BC9CAF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" y="1007165"/>
            <a:ext cx="6270763" cy="2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C1F2A-B305-45A2-A488-85FA44943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912" y="3882313"/>
            <a:ext cx="5785817" cy="28767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398ED7-5083-44E3-99CC-7313BDF79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243">
        <p:fade/>
      </p:transition>
    </mc:Choice>
    <mc:Fallback>
      <p:transition spd="med" advTm="272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Civil Engineering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37FCDE-D9EA-4B3E-8688-E780C74B0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r="2728"/>
          <a:stretch/>
        </p:blipFill>
        <p:spPr>
          <a:xfrm>
            <a:off x="2378333" y="4190683"/>
            <a:ext cx="2685085" cy="2249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http://johnfenzel.typepad.com/john_fenzels_blog/images/2007/03/26/highest_bridge_15.jpg">
            <a:extLst>
              <a:ext uri="{FF2B5EF4-FFF2-40B4-BE49-F238E27FC236}">
                <a16:creationId xmlns:a16="http://schemas.microsoft.com/office/drawing/2014/main" id="{939F2A43-7027-4CD0-9A04-CBF2903E50D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18" y="882078"/>
            <a:ext cx="2527093" cy="3610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02D9C4-CFE4-49F8-966E-DDD94B999A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r="6457"/>
          <a:stretch/>
        </p:blipFill>
        <p:spPr>
          <a:xfrm>
            <a:off x="6410224" y="4646146"/>
            <a:ext cx="2629839" cy="205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Swiss Re Tower London">
            <a:extLst>
              <a:ext uri="{FF2B5EF4-FFF2-40B4-BE49-F238E27FC236}">
                <a16:creationId xmlns:a16="http://schemas.microsoft.com/office/drawing/2014/main" id="{A8F04962-3C61-4CF5-BCAD-03E22C47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3" y="1047516"/>
            <a:ext cx="2010060" cy="4454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1FFA34-C076-454B-AF99-13C8DD29B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1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654">
        <p:fade/>
      </p:transition>
    </mc:Choice>
    <mc:Fallback>
      <p:transition spd="med" advTm="23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0F47729-6419-4F12-94B4-D5DCFB2C7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245" y="2272229"/>
            <a:ext cx="6930764" cy="4118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280E15-AFE6-4336-8EFF-F707A5EAC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876" y="1653528"/>
            <a:ext cx="2765333" cy="20774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Electrical &amp; Electronic Engineering</a:t>
            </a:r>
            <a:br>
              <a:rPr lang="en-GB" dirty="0"/>
            </a:b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382172" y="2692231"/>
            <a:ext cx="702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/>
              </a:rPr>
              <a:t> </a:t>
            </a:r>
          </a:p>
          <a:p>
            <a:endParaRPr lang="en-GB" dirty="0">
              <a:solidFill>
                <a:prstClr val="black"/>
              </a:solidFill>
              <a:latin typeface="Arial"/>
            </a:endParaRPr>
          </a:p>
          <a:p>
            <a:endParaRPr lang="en-GB" dirty="0" err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B35EDC-F6AE-448E-BDC2-938527919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519" y="1232041"/>
            <a:ext cx="2124366" cy="51227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203852-B107-48CA-831E-B3B5753C0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462">
        <p:fade/>
      </p:transition>
    </mc:Choice>
    <mc:Fallback>
      <p:transition spd="med" advTm="23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03759" y="931488"/>
            <a:ext cx="7639050" cy="52387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1800" dirty="0">
                <a:solidFill>
                  <a:prstClr val="white"/>
                </a:solidFill>
                <a:ea typeface="ヒラギノ角ゴ Pro W3" pitchFamily="2" charset="-128"/>
              </a:rPr>
              <a:t>Mechanical, Materials and Manufacturing Engineering</a:t>
            </a:r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0" t="10077"/>
          <a:stretch/>
        </p:blipFill>
        <p:spPr>
          <a:xfrm>
            <a:off x="6887817" y="4542340"/>
            <a:ext cx="1946981" cy="2210038"/>
          </a:xfrm>
          <a:prstGeom prst="rect">
            <a:avLst/>
          </a:prstGeom>
          <a:ln w="76200">
            <a:solidFill>
              <a:srgbClr val="FBFBFB"/>
            </a:solidFill>
          </a:ln>
        </p:spPr>
      </p:pic>
      <p:pic>
        <p:nvPicPr>
          <p:cNvPr id="8" name="Picture 7" descr="C:\Users\ezzdtb\Desktop\wetransfer-0467c0\DSC_44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t="18010" r="22649" b="7490"/>
          <a:stretch/>
        </p:blipFill>
        <p:spPr bwMode="auto">
          <a:xfrm>
            <a:off x="6657642" y="1227082"/>
            <a:ext cx="2177156" cy="2177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03759" y="-44052"/>
            <a:ext cx="7639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Mechanical, Materials and Manufacturing Engineering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15936-108D-4379-8AAF-414EB399BC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56" r="20242"/>
          <a:stretch/>
        </p:blipFill>
        <p:spPr>
          <a:xfrm>
            <a:off x="2941756" y="921521"/>
            <a:ext cx="2998195" cy="299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E15921-13D5-43B9-B6EE-47FA273D40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7"/>
          <a:stretch/>
        </p:blipFill>
        <p:spPr>
          <a:xfrm>
            <a:off x="68377" y="931488"/>
            <a:ext cx="2344296" cy="29674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002E0-4EE0-4EF7-8E74-26638C5714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-2343" r="10485" b="2343"/>
          <a:stretch/>
        </p:blipFill>
        <p:spPr>
          <a:xfrm>
            <a:off x="3999014" y="4460841"/>
            <a:ext cx="2248072" cy="2248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2A5148-181E-4AF5-A8D1-F6520E528C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" y="4295480"/>
            <a:ext cx="3576153" cy="23354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0FD1E8-1BB8-4E81-8B37-D1B04B4BB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3095"/>
    </mc:Choice>
    <mc:Fallback>
      <p:transition advTm="3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50" y="114461"/>
            <a:ext cx="7639050" cy="698501"/>
          </a:xfrm>
        </p:spPr>
        <p:txBody>
          <a:bodyPr>
            <a:noAutofit/>
          </a:bodyPr>
          <a:lstStyle/>
          <a:p>
            <a:r>
              <a:rPr lang="en-GB" sz="2800" dirty="0"/>
              <a:t>Physics and Astronomy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55" y="4745255"/>
            <a:ext cx="2112745" cy="211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8660"/>
            <a:ext cx="1475076" cy="1859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5101389"/>
            <a:ext cx="5614731" cy="1756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291" y="915690"/>
            <a:ext cx="3089709" cy="1737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291" y="2761061"/>
            <a:ext cx="3089708" cy="205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FAA18D-9FAE-4944-8DD5-2792761CF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944723"/>
            <a:ext cx="5367130" cy="40703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5F19E8-6815-41AD-A8FE-B6813B226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2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927">
        <p:fade/>
      </p:transition>
    </mc:Choice>
    <mc:Fallback>
      <p:transition spd="med" advTm="57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23" y="3234704"/>
            <a:ext cx="7722487" cy="36232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50" y="114461"/>
            <a:ext cx="7639050" cy="698501"/>
          </a:xfrm>
        </p:spPr>
        <p:txBody>
          <a:bodyPr>
            <a:noAutofit/>
          </a:bodyPr>
          <a:lstStyle/>
          <a:p>
            <a:r>
              <a:rPr lang="en-GB" sz="2800" dirty="0"/>
              <a:t>Mathematical Sciences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97668-BBC2-489B-A9B7-3EE48D13E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90"/>
            <a:ext cx="4907661" cy="23026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0D902A-9134-45C5-A269-26A965299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06">
        <p:fade/>
      </p:transition>
    </mc:Choice>
    <mc:Fallback>
      <p:transition spd="med" advTm="29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4by3_001" id="{687AE245-6F4B-450E-9C8B-37CB810348D1}" vid="{550EAFB0-BFA7-4104-898A-F28DDBFFD947}"/>
    </a:ext>
  </a:extLst>
</a:theme>
</file>

<file path=ppt/theme/theme2.xml><?xml version="1.0" encoding="utf-8"?>
<a:theme xmlns:a="http://schemas.openxmlformats.org/drawingml/2006/main" name="1_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Widescreen_001" id="{81F3E3EA-E64F-4445-9547-4C0E98DD302B}" vid="{B96464EC-35CD-433F-A30D-F35B5417D54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9156C5D937A34BA2E6FE1139C82D76" ma:contentTypeVersion="12" ma:contentTypeDescription="Create a new document." ma:contentTypeScope="" ma:versionID="612f5c64c3cd8ac6984b0d5d5da4dc84">
  <xsd:schema xmlns:xsd="http://www.w3.org/2001/XMLSchema" xmlns:xs="http://www.w3.org/2001/XMLSchema" xmlns:p="http://schemas.microsoft.com/office/2006/metadata/properties" xmlns:ns2="196a0099-e206-4d17-94c0-8edb6f7ec852" xmlns:ns3="d7ced0db-44a6-4fca-b901-fe91bb0e931f" targetNamespace="http://schemas.microsoft.com/office/2006/metadata/properties" ma:root="true" ma:fieldsID="af5791dfa6a2b924d52cde90617ebc26" ns2:_="" ns3:_="">
    <xsd:import namespace="196a0099-e206-4d17-94c0-8edb6f7ec852"/>
    <xsd:import namespace="d7ced0db-44a6-4fca-b901-fe91bb0e93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6a0099-e206-4d17-94c0-8edb6f7ec8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ed0db-44a6-4fca-b901-fe91bb0e93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7DA4E7-801C-4FAE-9E8C-2EEB5AE71E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B5B279-98A2-4E20-A6B1-9CD43FAF7E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6a0099-e206-4d17-94c0-8edb6f7ec852"/>
    <ds:schemaRef ds:uri="d7ced0db-44a6-4fca-b901-fe91bb0e93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C3777C-1A2B-41DE-9BE8-897D6715DA06}">
  <ds:schemaRefs>
    <ds:schemaRef ds:uri="d7ced0db-44a6-4fca-b901-fe91bb0e931f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96a0099-e206-4d17-94c0-8edb6f7ec8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FEPS_UniOpenDays2017</Template>
  <TotalTime>701</TotalTime>
  <Words>120</Words>
  <Application>Microsoft Macintosh PowerPoint</Application>
  <PresentationFormat>On-screen Show (4:3)</PresentationFormat>
  <Paragraphs>27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Georgia</vt:lpstr>
      <vt:lpstr>Verdana</vt:lpstr>
      <vt:lpstr>Office Theme</vt:lpstr>
      <vt:lpstr>1_Office Theme</vt:lpstr>
      <vt:lpstr>A Brief Introduction to the Destination Departments</vt:lpstr>
      <vt:lpstr>Architectural Environment Engineering </vt:lpstr>
      <vt:lpstr>Architecture  </vt:lpstr>
      <vt:lpstr>Chemical Engineering </vt:lpstr>
      <vt:lpstr>Civil Engineering </vt:lpstr>
      <vt:lpstr>Electrical &amp; Electronic Engineering </vt:lpstr>
      <vt:lpstr>PowerPoint Presentation</vt:lpstr>
      <vt:lpstr>Physics and Astronomy</vt:lpstr>
      <vt:lpstr>Mathematical Sciences</vt:lpstr>
      <vt:lpstr>Computer Sciences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Engineering and Physical Sciences (FEPS)</dc:title>
  <dc:creator>Leah Ridgway</dc:creator>
  <cp:lastModifiedBy>Alex Pycock</cp:lastModifiedBy>
  <cp:revision>63</cp:revision>
  <dcterms:created xsi:type="dcterms:W3CDTF">2017-06-16T12:44:22Z</dcterms:created>
  <dcterms:modified xsi:type="dcterms:W3CDTF">2020-04-01T14:46:52Z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0x0101003E9156C5D937A34BA2E6FE1139C82D76</vt:lpwstr>
  </property>
</Properties>
</file>