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
  </p:notesMasterIdLst>
  <p:sldIdLst>
    <p:sldId id="256" r:id="rId2"/>
    <p:sldId id="257" r:id="rId3"/>
    <p:sldId id="258" r:id="rId4"/>
  </p:sldIdLst>
  <p:sldSz cx="7559675" cy="10691813"/>
  <p:notesSz cx="6858000" cy="9144000"/>
  <p:embeddedFontLst>
    <p:embeddedFont>
      <p:font typeface="Nothing You Could Do" panose="020B0604020202020204" charset="0"/>
      <p:regular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2400" y="58"/>
      </p:cViewPr>
      <p:guideLst>
        <p:guide orient="horz" pos="336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T" userId="0cea60b1db7b1667" providerId="LiveId" clId="{7B52B0E4-7069-47CE-ADCC-7D8BC1D007DF}"/>
    <pc:docChg chg="modSld">
      <pc:chgData name="Kate T" userId="0cea60b1db7b1667" providerId="LiveId" clId="{7B52B0E4-7069-47CE-ADCC-7D8BC1D007DF}" dt="2021-09-11T13:22:01.357" v="23" actId="6549"/>
      <pc:docMkLst>
        <pc:docMk/>
      </pc:docMkLst>
      <pc:sldChg chg="modSp mod">
        <pc:chgData name="Kate T" userId="0cea60b1db7b1667" providerId="LiveId" clId="{7B52B0E4-7069-47CE-ADCC-7D8BC1D007DF}" dt="2021-09-11T13:22:01.357" v="23" actId="6549"/>
        <pc:sldMkLst>
          <pc:docMk/>
          <pc:sldMk cId="0" sldId="258"/>
        </pc:sldMkLst>
        <pc:spChg chg="mod">
          <ac:chgData name="Kate T" userId="0cea60b1db7b1667" providerId="LiveId" clId="{7B52B0E4-7069-47CE-ADCC-7D8BC1D007DF}" dt="2021-09-11T13:22:01.357" v="23" actId="6549"/>
          <ac:spMkLst>
            <pc:docMk/>
            <pc:sldMk cId="0" sldId="258"/>
            <ac:spMk id="6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17027" y="685800"/>
            <a:ext cx="2424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217027" y="685800"/>
            <a:ext cx="2424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Light, sound, visual environment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e0edd04fa2_0_12:notes"/>
          <p:cNvSpPr>
            <a:spLocks noGrp="1" noRot="1" noChangeAspect="1"/>
          </p:cNvSpPr>
          <p:nvPr>
            <p:ph type="sldImg" idx="2"/>
          </p:nvPr>
        </p:nvSpPr>
        <p:spPr>
          <a:xfrm>
            <a:off x="2217027" y="685800"/>
            <a:ext cx="2424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e0edd04fa2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Visual environment</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e0edd04fa2_0_47: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e0edd04fa2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Food in hospitals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57712" y="1547778"/>
            <a:ext cx="7044600" cy="42669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57705" y="5891409"/>
            <a:ext cx="7044600" cy="1647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57705" y="2299346"/>
            <a:ext cx="7044600" cy="4081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57705" y="6552657"/>
            <a:ext cx="7044600" cy="2703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57705" y="4471058"/>
            <a:ext cx="7044600" cy="17499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57705" y="925091"/>
            <a:ext cx="7044600" cy="1190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57705" y="2395696"/>
            <a:ext cx="7044600" cy="7101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57705" y="925091"/>
            <a:ext cx="7044600" cy="1190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57705" y="2395696"/>
            <a:ext cx="3306900" cy="7101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3995291" y="2395696"/>
            <a:ext cx="3306900" cy="7101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57705" y="925091"/>
            <a:ext cx="7044600" cy="1190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57705" y="1154948"/>
            <a:ext cx="2321700" cy="15708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57705" y="2888617"/>
            <a:ext cx="2321700" cy="66090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05325" y="935745"/>
            <a:ext cx="5264700" cy="8503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19508" y="2563450"/>
            <a:ext cx="3344400" cy="3081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19508" y="5826865"/>
            <a:ext cx="3344400" cy="25674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083839" y="1505164"/>
            <a:ext cx="3172200" cy="76812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57705" y="8794266"/>
            <a:ext cx="4959600" cy="12579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57705" y="925091"/>
            <a:ext cx="7044600" cy="1190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57705" y="2395696"/>
            <a:ext cx="7044600" cy="7101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rot="-669">
            <a:off x="696750" y="6823725"/>
            <a:ext cx="6166500" cy="227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b="1">
                <a:latin typeface="Times New Roman"/>
                <a:ea typeface="Times New Roman"/>
                <a:cs typeface="Times New Roman"/>
                <a:sym typeface="Times New Roman"/>
              </a:rPr>
              <a:t>Visual Environment</a:t>
            </a:r>
            <a:endParaRPr sz="2000" b="1">
              <a:latin typeface="Times New Roman"/>
              <a:ea typeface="Times New Roman"/>
              <a:cs typeface="Times New Roman"/>
              <a:sym typeface="Times New Roman"/>
            </a:endParaRPr>
          </a:p>
          <a:p>
            <a:pPr marL="0" lvl="0" indent="0" algn="l" rtl="0">
              <a:spcBef>
                <a:spcPts val="0"/>
              </a:spcBef>
              <a:spcAft>
                <a:spcPts val="0"/>
              </a:spcAft>
              <a:buNone/>
            </a:pPr>
            <a:endParaRPr sz="2000">
              <a:latin typeface="Nothing You Could Do"/>
              <a:ea typeface="Nothing You Could Do"/>
              <a:cs typeface="Nothing You Could Do"/>
              <a:sym typeface="Nothing You Could Do"/>
            </a:endParaRPr>
          </a:p>
          <a:p>
            <a:pPr marL="0" lvl="0" indent="0" algn="l" rtl="0">
              <a:spcBef>
                <a:spcPts val="0"/>
              </a:spcBef>
              <a:spcAft>
                <a:spcPts val="0"/>
              </a:spcAft>
              <a:buNone/>
            </a:pPr>
            <a:r>
              <a:rPr lang="en-GB" sz="2000">
                <a:latin typeface="Nothing You Could Do"/>
                <a:ea typeface="Nothing You Could Do"/>
                <a:cs typeface="Nothing You Could Do"/>
                <a:sym typeface="Nothing You Could Do"/>
              </a:rPr>
              <a:t>“The effect in sickness of beautiful objects, of variety of objects, and especially of brilliancy of colour, is hardly at all appreciated.”</a:t>
            </a:r>
            <a:endParaRPr sz="2000">
              <a:latin typeface="Nothing You Could Do"/>
              <a:ea typeface="Nothing You Could Do"/>
              <a:cs typeface="Nothing You Could Do"/>
              <a:sym typeface="Nothing You Could Do"/>
            </a:endParaRPr>
          </a:p>
          <a:p>
            <a:pPr marL="0" lvl="0" indent="0" algn="l" rtl="0">
              <a:spcBef>
                <a:spcPts val="0"/>
              </a:spcBef>
              <a:spcAft>
                <a:spcPts val="0"/>
              </a:spcAft>
              <a:buNone/>
            </a:pP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Florence Nightingale</a:t>
            </a:r>
            <a:endParaRPr sz="1600" i="1">
              <a:latin typeface="Times New Roman"/>
              <a:ea typeface="Times New Roman"/>
              <a:cs typeface="Times New Roman"/>
              <a:sym typeface="Times New Roman"/>
            </a:endParaRPr>
          </a:p>
        </p:txBody>
      </p:sp>
      <p:sp>
        <p:nvSpPr>
          <p:cNvPr id="55" name="Google Shape;55;p13"/>
          <p:cNvSpPr txBox="1"/>
          <p:nvPr/>
        </p:nvSpPr>
        <p:spPr>
          <a:xfrm>
            <a:off x="696750" y="638025"/>
            <a:ext cx="6166500" cy="227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GB" sz="2000" b="1">
                <a:latin typeface="Times New Roman"/>
                <a:ea typeface="Times New Roman"/>
                <a:cs typeface="Times New Roman"/>
                <a:sym typeface="Times New Roman"/>
              </a:rPr>
              <a:t>Light</a:t>
            </a:r>
            <a:endParaRPr sz="2000" b="1">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2000" b="1">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GB" sz="2000">
                <a:latin typeface="Nothing You Could Do"/>
                <a:ea typeface="Nothing You Could Do"/>
                <a:cs typeface="Nothing You Could Do"/>
                <a:sym typeface="Nothing You Could Do"/>
              </a:rPr>
              <a:t>“A patient's bed should always be in the lightest spot in the room; and he should be able to see out of window.”</a:t>
            </a:r>
            <a:endParaRPr sz="2000">
              <a:latin typeface="Nothing You Could Do"/>
              <a:ea typeface="Nothing You Could Do"/>
              <a:cs typeface="Nothing You Could Do"/>
              <a:sym typeface="Nothing You Could Do"/>
            </a:endParaRPr>
          </a:p>
          <a:p>
            <a:pPr marL="0" lvl="0" indent="0" algn="l" rtl="0">
              <a:spcBef>
                <a:spcPts val="0"/>
              </a:spcBef>
              <a:spcAft>
                <a:spcPts val="0"/>
              </a:spcAft>
              <a:buClr>
                <a:schemeClr val="dk1"/>
              </a:buClr>
              <a:buSzPts val="1100"/>
              <a:buFont typeface="Arial"/>
              <a:buNone/>
            </a:pP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Florence Nightingale</a:t>
            </a:r>
            <a:endParaRPr sz="1600" i="1">
              <a:latin typeface="Times New Roman"/>
              <a:ea typeface="Times New Roman"/>
              <a:cs typeface="Times New Roman"/>
              <a:sym typeface="Times New Roman"/>
            </a:endParaRPr>
          </a:p>
        </p:txBody>
      </p:sp>
      <p:sp>
        <p:nvSpPr>
          <p:cNvPr id="56" name="Google Shape;56;p13"/>
          <p:cNvSpPr txBox="1"/>
          <p:nvPr/>
        </p:nvSpPr>
        <p:spPr>
          <a:xfrm>
            <a:off x="696725" y="3290525"/>
            <a:ext cx="6166500" cy="3201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b="1">
                <a:latin typeface="Times New Roman"/>
                <a:ea typeface="Times New Roman"/>
                <a:cs typeface="Times New Roman"/>
                <a:sym typeface="Times New Roman"/>
              </a:rPr>
              <a:t>Sound</a:t>
            </a:r>
            <a:endParaRPr sz="2000" b="1">
              <a:latin typeface="Times New Roman"/>
              <a:ea typeface="Times New Roman"/>
              <a:cs typeface="Times New Roman"/>
              <a:sym typeface="Times New Roman"/>
            </a:endParaRPr>
          </a:p>
          <a:p>
            <a:pPr marL="0" lvl="0" indent="0" algn="l" rtl="0">
              <a:spcBef>
                <a:spcPts val="0"/>
              </a:spcBef>
              <a:spcAft>
                <a:spcPts val="0"/>
              </a:spcAft>
              <a:buNone/>
            </a:pPr>
            <a:endParaRPr sz="2000">
              <a:latin typeface="Nothing You Could Do"/>
              <a:ea typeface="Nothing You Could Do"/>
              <a:cs typeface="Nothing You Could Do"/>
              <a:sym typeface="Nothing You Could Do"/>
            </a:endParaRPr>
          </a:p>
          <a:p>
            <a:pPr marL="0" lvl="0" indent="0" algn="l" rtl="0">
              <a:spcBef>
                <a:spcPts val="0"/>
              </a:spcBef>
              <a:spcAft>
                <a:spcPts val="0"/>
              </a:spcAft>
              <a:buNone/>
            </a:pPr>
            <a:r>
              <a:rPr lang="en-GB" sz="2000">
                <a:latin typeface="Nothing You Could Do"/>
                <a:ea typeface="Nothing You Could Do"/>
                <a:cs typeface="Nothing You Could Do"/>
                <a:sym typeface="Nothing You Could Do"/>
              </a:rPr>
              <a:t>“... that wind instruments, including the human, voice, and stringed instruments, capable of continuous sound, have generally a beneficent effect— while the piano-forte, with such instruments as have no continuity of sound, has just the reverse. ” </a:t>
            </a:r>
            <a:endParaRPr sz="2000">
              <a:latin typeface="Nothing You Could Do"/>
              <a:ea typeface="Nothing You Could Do"/>
              <a:cs typeface="Nothing You Could Do"/>
              <a:sym typeface="Nothing You Could Do"/>
            </a:endParaRPr>
          </a:p>
          <a:p>
            <a:pPr marL="0" lvl="0" indent="0" algn="l" rtl="0">
              <a:spcBef>
                <a:spcPts val="0"/>
              </a:spcBef>
              <a:spcAft>
                <a:spcPts val="0"/>
              </a:spcAft>
              <a:buNone/>
            </a:pP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Florence Nightingale</a:t>
            </a:r>
            <a:endParaRPr sz="1600" i="1">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p:nvPr/>
        </p:nvSpPr>
        <p:spPr>
          <a:xfrm rot="-669">
            <a:off x="696750" y="803925"/>
            <a:ext cx="6166500" cy="443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b="1">
                <a:latin typeface="Times New Roman"/>
                <a:ea typeface="Times New Roman"/>
                <a:cs typeface="Times New Roman"/>
                <a:sym typeface="Times New Roman"/>
              </a:rPr>
              <a:t>Visual Environment</a:t>
            </a:r>
            <a:endParaRPr sz="2000" b="1">
              <a:latin typeface="Times New Roman"/>
              <a:ea typeface="Times New Roman"/>
              <a:cs typeface="Times New Roman"/>
              <a:sym typeface="Times New Roman"/>
            </a:endParaRPr>
          </a:p>
          <a:p>
            <a:pPr marL="0" lvl="0" indent="0" algn="l" rtl="0">
              <a:spcBef>
                <a:spcPts val="0"/>
              </a:spcBef>
              <a:spcAft>
                <a:spcPts val="0"/>
              </a:spcAft>
              <a:buNone/>
            </a:pPr>
            <a:endParaRPr sz="2000">
              <a:latin typeface="Nothing You Could Do"/>
              <a:ea typeface="Nothing You Could Do"/>
              <a:cs typeface="Nothing You Could Do"/>
              <a:sym typeface="Nothing You Could Do"/>
            </a:endParaRPr>
          </a:p>
          <a:p>
            <a:pPr marL="0" lvl="0" indent="0" algn="l" rtl="0">
              <a:spcBef>
                <a:spcPts val="0"/>
              </a:spcBef>
              <a:spcAft>
                <a:spcPts val="0"/>
              </a:spcAft>
              <a:buNone/>
            </a:pPr>
            <a:r>
              <a:rPr lang="en-GB" sz="2000">
                <a:latin typeface="Nothing You Could Do"/>
                <a:ea typeface="Nothing You Could Do"/>
                <a:cs typeface="Nothing You Could Do"/>
                <a:sym typeface="Nothing You Could Do"/>
              </a:rPr>
              <a:t>“I have seen, in fevers (and felt, when I was a fever patient myself) the most acute suffering produced from the patient (in a hut) not being able to see out of window, and the knots in the wood being the only view. I shall never forget the rapture of fever patients over a bunch of bright-coloured flowers. I remember (in my own case) a nosegay of wild flowers being sent me, and from that moment recovery becoming more rapid.”</a:t>
            </a:r>
            <a:endParaRPr sz="2000">
              <a:latin typeface="Nothing You Could Do"/>
              <a:ea typeface="Nothing You Could Do"/>
              <a:cs typeface="Nothing You Could Do"/>
              <a:sym typeface="Nothing You Could Do"/>
            </a:endParaRPr>
          </a:p>
          <a:p>
            <a:pPr marL="0" lvl="0" indent="0" algn="l" rtl="0">
              <a:spcBef>
                <a:spcPts val="0"/>
              </a:spcBef>
              <a:spcAft>
                <a:spcPts val="0"/>
              </a:spcAft>
              <a:buNone/>
            </a:pPr>
            <a:endParaRPr sz="200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a:latin typeface="Times New Roman"/>
                <a:ea typeface="Times New Roman"/>
                <a:cs typeface="Times New Roman"/>
                <a:sym typeface="Times New Roman"/>
              </a:rPr>
              <a:t>Florence Nightingale</a:t>
            </a:r>
            <a:endParaRPr sz="1600" i="1">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p:nvPr/>
        </p:nvSpPr>
        <p:spPr>
          <a:xfrm rot="-643">
            <a:off x="574500" y="827464"/>
            <a:ext cx="6411000" cy="923326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b="1" dirty="0">
                <a:latin typeface="Times New Roman"/>
                <a:ea typeface="Times New Roman"/>
                <a:cs typeface="Times New Roman"/>
                <a:sym typeface="Times New Roman"/>
              </a:rPr>
              <a:t>Food</a:t>
            </a:r>
            <a:endParaRPr sz="2000" b="1" dirty="0">
              <a:latin typeface="Times New Roman"/>
              <a:ea typeface="Times New Roman"/>
              <a:cs typeface="Times New Roman"/>
              <a:sym typeface="Times New Roman"/>
            </a:endParaRPr>
          </a:p>
          <a:p>
            <a:pPr marL="0" lvl="0" indent="0" algn="l" rtl="0">
              <a:spcBef>
                <a:spcPts val="0"/>
              </a:spcBef>
              <a:spcAft>
                <a:spcPts val="0"/>
              </a:spcAft>
              <a:buNone/>
            </a:pPr>
            <a:endParaRPr sz="2000" dirty="0">
              <a:latin typeface="Nothing You Could Do"/>
              <a:ea typeface="Nothing You Could Do"/>
              <a:cs typeface="Nothing You Could Do"/>
              <a:sym typeface="Nothing You Could Do"/>
            </a:endParaRPr>
          </a:p>
          <a:p>
            <a:pPr marL="0" lvl="0" indent="0" algn="l" rtl="0">
              <a:spcBef>
                <a:spcPts val="0"/>
              </a:spcBef>
              <a:spcAft>
                <a:spcPts val="0"/>
              </a:spcAft>
              <a:buNone/>
            </a:pPr>
            <a:r>
              <a:rPr lang="en-GB" sz="1900" dirty="0">
                <a:latin typeface="Times New Roman"/>
                <a:ea typeface="Times New Roman"/>
                <a:cs typeface="Times New Roman"/>
                <a:sym typeface="Times New Roman"/>
              </a:rPr>
              <a:t>Florence recommended meat </a:t>
            </a:r>
            <a:r>
              <a:rPr lang="en-GB" sz="1900" i="1" dirty="0">
                <a:latin typeface="Times New Roman"/>
                <a:ea typeface="Times New Roman"/>
                <a:cs typeface="Times New Roman"/>
                <a:sym typeface="Times New Roman"/>
              </a:rPr>
              <a:t>and</a:t>
            </a:r>
            <a:r>
              <a:rPr lang="en-GB" sz="1900" dirty="0">
                <a:latin typeface="Times New Roman"/>
                <a:ea typeface="Times New Roman"/>
                <a:cs typeface="Times New Roman"/>
                <a:sym typeface="Times New Roman"/>
              </a:rPr>
              <a:t> vegetables, flour instead of arrowroot as it was thought to be more nutritious, beef tea, tea and coffee in moderation. Most important of all, a nurse should observe her patient and their needs.  </a:t>
            </a:r>
            <a:endParaRPr sz="1900" dirty="0">
              <a:latin typeface="Times New Roman"/>
              <a:ea typeface="Times New Roman"/>
              <a:cs typeface="Times New Roman"/>
              <a:sym typeface="Times New Roman"/>
            </a:endParaRPr>
          </a:p>
          <a:p>
            <a:pPr marL="0" lvl="0" indent="0" algn="l" rtl="0">
              <a:spcBef>
                <a:spcPts val="0"/>
              </a:spcBef>
              <a:spcAft>
                <a:spcPts val="0"/>
              </a:spcAft>
              <a:buNone/>
            </a:pPr>
            <a:endParaRPr sz="1900" dirty="0">
              <a:latin typeface="Times New Roman"/>
              <a:ea typeface="Times New Roman"/>
              <a:cs typeface="Times New Roman"/>
              <a:sym typeface="Times New Roman"/>
            </a:endParaRPr>
          </a:p>
          <a:p>
            <a:pPr marL="0" lvl="0" indent="0" algn="l" rtl="0">
              <a:spcBef>
                <a:spcPts val="0"/>
              </a:spcBef>
              <a:spcAft>
                <a:spcPts val="0"/>
              </a:spcAft>
              <a:buNone/>
            </a:pPr>
            <a:r>
              <a:rPr lang="en-GB" sz="1900" dirty="0">
                <a:latin typeface="Nothing You Could Do"/>
                <a:ea typeface="Nothing You Could Do"/>
                <a:cs typeface="Nothing You Could Do"/>
                <a:sym typeface="Nothing You Could Do"/>
              </a:rPr>
              <a:t>“if the patient has attained to eating meat, it is supposed that to give him meat is the only thing needful for his recovery; whereas scorbutic sores have been actually known to appear among sick persons.” </a:t>
            </a:r>
            <a:endParaRPr sz="1900" dirty="0">
              <a:latin typeface="Nothing You Could Do"/>
              <a:ea typeface="Nothing You Could Do"/>
              <a:cs typeface="Nothing You Could Do"/>
              <a:sym typeface="Nothing You Could Do"/>
            </a:endParaRPr>
          </a:p>
          <a:p>
            <a:pPr marL="0" lvl="0" indent="0" algn="l" rtl="0">
              <a:spcBef>
                <a:spcPts val="0"/>
              </a:spcBef>
              <a:spcAft>
                <a:spcPts val="0"/>
              </a:spcAft>
              <a:buNone/>
            </a:pPr>
            <a:r>
              <a:rPr lang="en-GB" sz="1900" dirty="0">
                <a:latin typeface="Nothing You Could Do"/>
                <a:ea typeface="Nothing You Could Do"/>
                <a:cs typeface="Nothing You Could Do"/>
                <a:sym typeface="Nothing You Could Do"/>
              </a:rPr>
              <a:t>                             </a:t>
            </a:r>
            <a:endParaRPr sz="1900" dirty="0">
              <a:latin typeface="Nothing You Could Do"/>
              <a:ea typeface="Nothing You Could Do"/>
              <a:cs typeface="Nothing You Could Do"/>
              <a:sym typeface="Nothing You Could Do"/>
            </a:endParaRPr>
          </a:p>
          <a:p>
            <a:pPr marL="0" lvl="0" indent="0" algn="l" rtl="0">
              <a:spcBef>
                <a:spcPts val="0"/>
              </a:spcBef>
              <a:spcAft>
                <a:spcPts val="0"/>
              </a:spcAft>
              <a:buNone/>
            </a:pPr>
            <a:r>
              <a:rPr lang="en-GB" sz="1900" dirty="0">
                <a:latin typeface="Nothing You Could Do"/>
                <a:ea typeface="Nothing You Could Do"/>
                <a:cs typeface="Nothing You Could Do"/>
                <a:sym typeface="Nothing You Could Do"/>
              </a:rPr>
              <a:t>milk and the preparations from milk, are a most important article of food for the sick. Butter is the lightest kind of animal fat, and though it wants the sugar and some of the other elements which there are in milk, yet it is most valuable both in itself and in enabling the patient to eat more bread.</a:t>
            </a:r>
            <a:endParaRPr sz="1900" dirty="0">
              <a:latin typeface="Nothing You Could Do"/>
              <a:ea typeface="Nothing You Could Do"/>
              <a:cs typeface="Nothing You Could Do"/>
              <a:sym typeface="Nothing You Could Do"/>
            </a:endParaRPr>
          </a:p>
          <a:p>
            <a:pPr marL="0" lvl="0" indent="0" algn="l" rtl="0">
              <a:spcBef>
                <a:spcPts val="0"/>
              </a:spcBef>
              <a:spcAft>
                <a:spcPts val="0"/>
              </a:spcAft>
              <a:buNone/>
            </a:pPr>
            <a:endParaRPr sz="1900" dirty="0">
              <a:latin typeface="Nothing You Could Do"/>
              <a:ea typeface="Nothing You Could Do"/>
              <a:cs typeface="Nothing You Could Do"/>
              <a:sym typeface="Nothing You Could Do"/>
            </a:endParaRPr>
          </a:p>
          <a:p>
            <a:pPr marL="0" lvl="0" indent="0" algn="l" rtl="0">
              <a:spcBef>
                <a:spcPts val="0"/>
              </a:spcBef>
              <a:spcAft>
                <a:spcPts val="0"/>
              </a:spcAft>
              <a:buNone/>
            </a:pPr>
            <a:r>
              <a:rPr lang="en-GB" sz="1900" dirty="0">
                <a:latin typeface="Nothing You Could Do"/>
                <a:ea typeface="Nothing You Could Do"/>
                <a:cs typeface="Nothing You Could Do"/>
                <a:sym typeface="Nothing You Could Do"/>
              </a:rPr>
              <a:t>Flour, oats, groats, barley, and their kind, are… preferable in all their preparations to all the preparations of arrowroot, sago, tapioca, and their kind.</a:t>
            </a:r>
            <a:endParaRPr sz="1900" dirty="0">
              <a:latin typeface="Nothing You Could Do"/>
              <a:ea typeface="Nothing You Could Do"/>
              <a:cs typeface="Nothing You Could Do"/>
              <a:sym typeface="Nothing You Could Do"/>
            </a:endParaRPr>
          </a:p>
          <a:p>
            <a:pPr marL="0" lvl="0" indent="0" algn="l" rtl="0">
              <a:spcBef>
                <a:spcPts val="0"/>
              </a:spcBef>
              <a:spcAft>
                <a:spcPts val="0"/>
              </a:spcAft>
              <a:buNone/>
            </a:pPr>
            <a:endParaRPr sz="1900" dirty="0">
              <a:latin typeface="Nothing You Could Do"/>
              <a:ea typeface="Nothing You Could Do"/>
              <a:cs typeface="Nothing You Could Do"/>
              <a:sym typeface="Nothing You Could Do"/>
            </a:endParaRPr>
          </a:p>
          <a:p>
            <a:pPr marL="0" lvl="0" indent="0" algn="l" rtl="0">
              <a:spcBef>
                <a:spcPts val="0"/>
              </a:spcBef>
              <a:spcAft>
                <a:spcPts val="0"/>
              </a:spcAft>
              <a:buNone/>
            </a:pPr>
            <a:r>
              <a:rPr lang="en-GB" sz="1900" dirty="0">
                <a:latin typeface="Nothing You Could Do"/>
                <a:ea typeface="Nothing You Could Do"/>
                <a:cs typeface="Nothing You Could Do"/>
                <a:sym typeface="Nothing You Could Do"/>
              </a:rPr>
              <a:t>Cream, in many long chronic diseases, is quite irreplaceable by any other article whatever. It seems to act in the same manner as beef tea, and to most it is much easier of digestion than milk. In fact, it seldom disagrees.”</a:t>
            </a:r>
            <a:endParaRPr sz="1900" dirty="0">
              <a:latin typeface="Nothing You Could Do"/>
              <a:ea typeface="Nothing You Could Do"/>
              <a:cs typeface="Nothing You Could Do"/>
              <a:sym typeface="Nothing You Could Do"/>
            </a:endParaRPr>
          </a:p>
          <a:p>
            <a:pPr marL="0" lvl="0" indent="0" algn="l" rtl="0">
              <a:spcBef>
                <a:spcPts val="0"/>
              </a:spcBef>
              <a:spcAft>
                <a:spcPts val="0"/>
              </a:spcAft>
              <a:buNone/>
            </a:pPr>
            <a:endParaRPr sz="1900" dirty="0">
              <a:latin typeface="Nothing You Could Do"/>
              <a:ea typeface="Nothing You Could Do"/>
              <a:cs typeface="Nothing You Could Do"/>
              <a:sym typeface="Nothing You Could Do"/>
            </a:endParaRPr>
          </a:p>
          <a:p>
            <a:pPr marL="457200" lvl="0" indent="-330200" algn="l" rtl="0">
              <a:spcBef>
                <a:spcPts val="0"/>
              </a:spcBef>
              <a:spcAft>
                <a:spcPts val="0"/>
              </a:spcAft>
              <a:buSzPts val="1600"/>
              <a:buFont typeface="Times New Roman"/>
              <a:buChar char="-"/>
            </a:pPr>
            <a:r>
              <a:rPr lang="en-GB" sz="1600" i="1" dirty="0">
                <a:latin typeface="Times New Roman"/>
                <a:ea typeface="Times New Roman"/>
                <a:cs typeface="Times New Roman"/>
                <a:sym typeface="Times New Roman"/>
              </a:rPr>
              <a:t>Florence Nightingale</a:t>
            </a:r>
            <a:endParaRPr sz="1600" i="1" dirty="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450</Words>
  <Application>Microsoft Office PowerPoint</Application>
  <PresentationFormat>Custom</PresentationFormat>
  <Paragraphs>36</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Times New Roman</vt:lpstr>
      <vt:lpstr>Arial</vt:lpstr>
      <vt:lpstr>Nothing You Could Do</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Kate T</cp:lastModifiedBy>
  <cp:revision>1</cp:revision>
  <dcterms:modified xsi:type="dcterms:W3CDTF">2021-09-11T13:22:27Z</dcterms:modified>
</cp:coreProperties>
</file>