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4"/>
  </p:notesMasterIdLst>
  <p:handoutMasterIdLst>
    <p:handoutMasterId r:id="rId25"/>
  </p:handoutMasterIdLst>
  <p:sldIdLst>
    <p:sldId id="364" r:id="rId5"/>
    <p:sldId id="442" r:id="rId6"/>
    <p:sldId id="433" r:id="rId7"/>
    <p:sldId id="354" r:id="rId8"/>
    <p:sldId id="420" r:id="rId9"/>
    <p:sldId id="439" r:id="rId10"/>
    <p:sldId id="422" r:id="rId11"/>
    <p:sldId id="440" r:id="rId12"/>
    <p:sldId id="438" r:id="rId13"/>
    <p:sldId id="435" r:id="rId14"/>
    <p:sldId id="425" r:id="rId15"/>
    <p:sldId id="446" r:id="rId16"/>
    <p:sldId id="447" r:id="rId17"/>
    <p:sldId id="430" r:id="rId18"/>
    <p:sldId id="434" r:id="rId19"/>
    <p:sldId id="444" r:id="rId20"/>
    <p:sldId id="443" r:id="rId21"/>
    <p:sldId id="441" r:id="rId22"/>
    <p:sldId id="432" r:id="rId23"/>
  </p:sldIdLst>
  <p:sldSz cx="12192000" cy="6858000"/>
  <p:notesSz cx="6858000" cy="312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alton" initials="RD" lastIdx="4" clrIdx="1">
    <p:extLst>
      <p:ext uri="{19B8F6BF-5375-455C-9EA6-DF929625EA0E}">
        <p15:presenceInfo xmlns:p15="http://schemas.microsoft.com/office/powerpoint/2012/main" userId="S-1-5-21-1664130791-3153540899-3044996548-396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CC99"/>
    <a:srgbClr val="CC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579C3-7AA6-B38F-2721-89EA0A66F42D}" v="9" dt="2019-09-12T11:32:48.423"/>
    <p1510:client id="{278ACDF0-FFC5-EAB8-6462-9AC0E89FE7F8}" v="71" dt="2020-02-17T17:11:10.518"/>
    <p1510:client id="{37426CA3-9F1E-4B51-4666-955C62FE16B3}" v="82" dt="2019-12-19T14:34:39.052"/>
    <p1510:client id="{C607A6FB-4145-250E-78DA-F3BFEE5E7708}" v="9" dt="2019-10-31T10:45:38.654"/>
    <p1510:client id="{C6C6FC81-F2C8-F829-F1B9-91426CD62E82}" v="22" dt="2019-10-31T10:36:59.407"/>
    <p1510:client id="{C98D261F-BD1D-35FA-BB3E-F23463E62D21}" v="49" dt="2020-01-02T09:56:46.772"/>
    <p1510:client id="{D8C18C14-0E56-646E-BFA7-592CBC4D8E40}" v="7" dt="2019-06-07T10:30:55.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65" autoAdjust="0"/>
  </p:normalViewPr>
  <p:slideViewPr>
    <p:cSldViewPr snapToGrid="0">
      <p:cViewPr varScale="1">
        <p:scale>
          <a:sx n="72" d="100"/>
          <a:sy n="72" d="100"/>
        </p:scale>
        <p:origin x="1956"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f Merrifield" userId="S::haf.merrifield@nottingham.ac.uk::cdd8c40a-9a26-4924-a617-7118a95a97b2" providerId="AD" clId="Web-{9936B690-A8F0-87AC-81DB-E54F1CDA8028}"/>
    <pc:docChg chg="addSld modSld">
      <pc:chgData name="Haf Merrifield" userId="S::haf.merrifield@nottingham.ac.uk::cdd8c40a-9a26-4924-a617-7118a95a97b2" providerId="AD" clId="Web-{9936B690-A8F0-87AC-81DB-E54F1CDA8028}" dt="2019-03-19T14:43:59.787" v="691" actId="20577"/>
      <pc:docMkLst>
        <pc:docMk/>
      </pc:docMkLst>
      <pc:sldChg chg="modSp">
        <pc:chgData name="Haf Merrifield" userId="S::haf.merrifield@nottingham.ac.uk::cdd8c40a-9a26-4924-a617-7118a95a97b2" providerId="AD" clId="Web-{9936B690-A8F0-87AC-81DB-E54F1CDA8028}" dt="2019-03-19T14:33:53.883" v="214" actId="20577"/>
        <pc:sldMkLst>
          <pc:docMk/>
          <pc:sldMk cId="2597344376" sldId="354"/>
        </pc:sldMkLst>
        <pc:spChg chg="mod">
          <ac:chgData name="Haf Merrifield" userId="S::haf.merrifield@nottingham.ac.uk::cdd8c40a-9a26-4924-a617-7118a95a97b2" providerId="AD" clId="Web-{9936B690-A8F0-87AC-81DB-E54F1CDA8028}" dt="2019-03-19T14:33:53.883" v="214" actId="20577"/>
          <ac:spMkLst>
            <pc:docMk/>
            <pc:sldMk cId="2597344376" sldId="354"/>
            <ac:spMk id="153" creationId="{E6231354-FFE5-4772-92A2-BF199FD04786}"/>
          </ac:spMkLst>
        </pc:spChg>
      </pc:sldChg>
      <pc:sldChg chg="addSp modSp new">
        <pc:chgData name="Haf Merrifield" userId="S::haf.merrifield@nottingham.ac.uk::cdd8c40a-9a26-4924-a617-7118a95a97b2" providerId="AD" clId="Web-{9936B690-A8F0-87AC-81DB-E54F1CDA8028}" dt="2019-03-19T14:43:59.787" v="690" actId="20577"/>
        <pc:sldMkLst>
          <pc:docMk/>
          <pc:sldMk cId="3201856386" sldId="366"/>
        </pc:sldMkLst>
        <pc:spChg chg="mod">
          <ac:chgData name="Haf Merrifield" userId="S::haf.merrifield@nottingham.ac.uk::cdd8c40a-9a26-4924-a617-7118a95a97b2" providerId="AD" clId="Web-{9936B690-A8F0-87AC-81DB-E54F1CDA8028}" dt="2019-03-19T14:39:31.600" v="267" actId="20577"/>
          <ac:spMkLst>
            <pc:docMk/>
            <pc:sldMk cId="3201856386" sldId="366"/>
            <ac:spMk id="2" creationId="{288B0962-8895-46FE-87FA-2AAEEB07F599}"/>
          </ac:spMkLst>
        </pc:spChg>
        <pc:spChg chg="add mod">
          <ac:chgData name="Haf Merrifield" userId="S::haf.merrifield@nottingham.ac.uk::cdd8c40a-9a26-4924-a617-7118a95a97b2" providerId="AD" clId="Web-{9936B690-A8F0-87AC-81DB-E54F1CDA8028}" dt="2019-03-19T14:43:59.787" v="690" actId="20577"/>
          <ac:spMkLst>
            <pc:docMk/>
            <pc:sldMk cId="3201856386" sldId="366"/>
            <ac:spMk id="3" creationId="{B53D8927-1BDD-40AA-A5D3-F61F41D7D599}"/>
          </ac:spMkLst>
        </pc:spChg>
      </pc:sldChg>
    </pc:docChg>
  </pc:docChgLst>
  <pc:docChgLst>
    <pc:chgData name="Jo Clewes" userId="S::jo.clewes@nottingham.ac.uk::f4ef7c37-f6e6-465a-a167-2e0f64e393ee" providerId="AD" clId="Web-{02C47AF5-3A88-CDC9-6E24-DEB53A11311C}"/>
    <pc:docChg chg="modSld">
      <pc:chgData name="Jo Clewes" userId="S::jo.clewes@nottingham.ac.uk::f4ef7c37-f6e6-465a-a167-2e0f64e393ee" providerId="AD" clId="Web-{02C47AF5-3A88-CDC9-6E24-DEB53A11311C}" dt="2019-06-17T11:58:44.420" v="2" actId="20577"/>
      <pc:docMkLst>
        <pc:docMk/>
      </pc:docMkLst>
      <pc:sldChg chg="modSp">
        <pc:chgData name="Jo Clewes" userId="S::jo.clewes@nottingham.ac.uk::f4ef7c37-f6e6-465a-a167-2e0f64e393ee" providerId="AD" clId="Web-{02C47AF5-3A88-CDC9-6E24-DEB53A11311C}" dt="2019-06-17T11:58:43.357" v="1" actId="20577"/>
        <pc:sldMkLst>
          <pc:docMk/>
          <pc:sldMk cId="3201856386" sldId="366"/>
        </pc:sldMkLst>
        <pc:spChg chg="mod">
          <ac:chgData name="Jo Clewes" userId="S::jo.clewes@nottingham.ac.uk::f4ef7c37-f6e6-465a-a167-2e0f64e393ee" providerId="AD" clId="Web-{02C47AF5-3A88-CDC9-6E24-DEB53A11311C}" dt="2019-06-17T11:58:43.357" v="1" actId="20577"/>
          <ac:spMkLst>
            <pc:docMk/>
            <pc:sldMk cId="3201856386" sldId="366"/>
            <ac:spMk id="3" creationId="{B53D8927-1BDD-40AA-A5D3-F61F41D7D599}"/>
          </ac:spMkLst>
        </pc:spChg>
      </pc:sldChg>
    </pc:docChg>
  </pc:docChgLst>
  <pc:docChgLst>
    <pc:chgData name="Jo Clewes" userId="S::jo.clewes@nottingham.ac.uk::f4ef7c37-f6e6-465a-a167-2e0f64e393ee" providerId="AD" clId="Web-{1F1579C3-7AA6-B38F-2721-89EA0A66F42D}"/>
    <pc:docChg chg="modSld">
      <pc:chgData name="Jo Clewes" userId="S::jo.clewes@nottingham.ac.uk::f4ef7c37-f6e6-465a-a167-2e0f64e393ee" providerId="AD" clId="Web-{1F1579C3-7AA6-B38F-2721-89EA0A66F42D}" dt="2019-09-12T11:32:48.423" v="7"/>
      <pc:docMkLst>
        <pc:docMk/>
      </pc:docMkLst>
      <pc:sldChg chg="modNotes">
        <pc:chgData name="Jo Clewes" userId="S::jo.clewes@nottingham.ac.uk::f4ef7c37-f6e6-465a-a167-2e0f64e393ee" providerId="AD" clId="Web-{1F1579C3-7AA6-B38F-2721-89EA0A66F42D}" dt="2019-09-12T11:32:48.423" v="7"/>
        <pc:sldMkLst>
          <pc:docMk/>
          <pc:sldMk cId="1256450771" sldId="411"/>
        </pc:sldMkLst>
      </pc:sldChg>
    </pc:docChg>
  </pc:docChgLst>
  <pc:docChgLst>
    <pc:chgData name="Haf Merrifield" userId="S::haf.merrifield@nottingham.ac.uk::cdd8c40a-9a26-4924-a617-7118a95a97b2" providerId="AD" clId="Web-{796185A0-1D7E-EA36-111F-94E3A7509731}"/>
    <pc:docChg chg="delSld modSld">
      <pc:chgData name="Haf Merrifield" userId="S::haf.merrifield@nottingham.ac.uk::cdd8c40a-9a26-4924-a617-7118a95a97b2" providerId="AD" clId="Web-{796185A0-1D7E-EA36-111F-94E3A7509731}" dt="2019-07-15T08:47:02.825" v="866" actId="20577"/>
      <pc:docMkLst>
        <pc:docMk/>
      </pc:docMkLst>
      <pc:sldChg chg="del">
        <pc:chgData name="Haf Merrifield" userId="S::haf.merrifield@nottingham.ac.uk::cdd8c40a-9a26-4924-a617-7118a95a97b2" providerId="AD" clId="Web-{796185A0-1D7E-EA36-111F-94E3A7509731}" dt="2019-07-15T08:18:44.694" v="1"/>
        <pc:sldMkLst>
          <pc:docMk/>
          <pc:sldMk cId="1993644395" sldId="299"/>
        </pc:sldMkLst>
      </pc:sldChg>
      <pc:sldChg chg="modSp">
        <pc:chgData name="Haf Merrifield" userId="S::haf.merrifield@nottingham.ac.uk::cdd8c40a-9a26-4924-a617-7118a95a97b2" providerId="AD" clId="Web-{796185A0-1D7E-EA36-111F-94E3A7509731}" dt="2019-07-15T08:46:14.012" v="768" actId="20577"/>
        <pc:sldMkLst>
          <pc:docMk/>
          <pc:sldMk cId="2780172817" sldId="350"/>
        </pc:sldMkLst>
        <pc:spChg chg="mod">
          <ac:chgData name="Haf Merrifield" userId="S::haf.merrifield@nottingham.ac.uk::cdd8c40a-9a26-4924-a617-7118a95a97b2" providerId="AD" clId="Web-{796185A0-1D7E-EA36-111F-94E3A7509731}" dt="2019-07-15T08:46:14.012" v="768" actId="20577"/>
          <ac:spMkLst>
            <pc:docMk/>
            <pc:sldMk cId="2780172817" sldId="350"/>
            <ac:spMk id="3" creationId="{00000000-0000-0000-0000-000000000000}"/>
          </ac:spMkLst>
        </pc:spChg>
      </pc:sldChg>
      <pc:sldChg chg="del">
        <pc:chgData name="Haf Merrifield" userId="S::haf.merrifield@nottingham.ac.uk::cdd8c40a-9a26-4924-a617-7118a95a97b2" providerId="AD" clId="Web-{796185A0-1D7E-EA36-111F-94E3A7509731}" dt="2019-07-15T08:18:32.162" v="0"/>
        <pc:sldMkLst>
          <pc:docMk/>
          <pc:sldMk cId="2435280616" sldId="385"/>
        </pc:sldMkLst>
      </pc:sldChg>
      <pc:sldChg chg="modSp">
        <pc:chgData name="Haf Merrifield" userId="S::haf.merrifield@nottingham.ac.uk::cdd8c40a-9a26-4924-a617-7118a95a97b2" providerId="AD" clId="Web-{796185A0-1D7E-EA36-111F-94E3A7509731}" dt="2019-07-15T08:42:50.246" v="649" actId="20577"/>
        <pc:sldMkLst>
          <pc:docMk/>
          <pc:sldMk cId="2698517054" sldId="389"/>
        </pc:sldMkLst>
        <pc:graphicFrameChg chg="modGraphic">
          <ac:chgData name="Haf Merrifield" userId="S::haf.merrifield@nottingham.ac.uk::cdd8c40a-9a26-4924-a617-7118a95a97b2" providerId="AD" clId="Web-{796185A0-1D7E-EA36-111F-94E3A7509731}" dt="2019-07-15T08:42:50.246" v="649" actId="20577"/>
          <ac:graphicFrameMkLst>
            <pc:docMk/>
            <pc:sldMk cId="2698517054" sldId="389"/>
            <ac:graphicFrameMk id="2" creationId="{00000000-0000-0000-0000-000000000000}"/>
          </ac:graphicFrameMkLst>
        </pc:graphicFrameChg>
      </pc:sldChg>
      <pc:sldChg chg="modSp del">
        <pc:chgData name="Haf Merrifield" userId="S::haf.merrifield@nottingham.ac.uk::cdd8c40a-9a26-4924-a617-7118a95a97b2" providerId="AD" clId="Web-{796185A0-1D7E-EA36-111F-94E3A7509731}" dt="2019-07-15T08:44:31.231" v="662"/>
        <pc:sldMkLst>
          <pc:docMk/>
          <pc:sldMk cId="302424733" sldId="390"/>
        </pc:sldMkLst>
        <pc:spChg chg="mod">
          <ac:chgData name="Haf Merrifield" userId="S::haf.merrifield@nottingham.ac.uk::cdd8c40a-9a26-4924-a617-7118a95a97b2" providerId="AD" clId="Web-{796185A0-1D7E-EA36-111F-94E3A7509731}" dt="2019-07-15T08:44:29.996" v="660" actId="20577"/>
          <ac:spMkLst>
            <pc:docMk/>
            <pc:sldMk cId="302424733" sldId="390"/>
            <ac:spMk id="2" creationId="{00000000-0000-0000-0000-000000000000}"/>
          </ac:spMkLst>
        </pc:spChg>
      </pc:sldChg>
      <pc:sldChg chg="modSp">
        <pc:chgData name="Haf Merrifield" userId="S::haf.merrifield@nottingham.ac.uk::cdd8c40a-9a26-4924-a617-7118a95a97b2" providerId="AD" clId="Web-{796185A0-1D7E-EA36-111F-94E3A7509731}" dt="2019-07-15T08:47:02.825" v="865" actId="20577"/>
        <pc:sldMkLst>
          <pc:docMk/>
          <pc:sldMk cId="1807637852" sldId="392"/>
        </pc:sldMkLst>
        <pc:spChg chg="mod">
          <ac:chgData name="Haf Merrifield" userId="S::haf.merrifield@nottingham.ac.uk::cdd8c40a-9a26-4924-a617-7118a95a97b2" providerId="AD" clId="Web-{796185A0-1D7E-EA36-111F-94E3A7509731}" dt="2019-07-15T08:32:55.947" v="27" actId="20577"/>
          <ac:spMkLst>
            <pc:docMk/>
            <pc:sldMk cId="1807637852" sldId="392"/>
            <ac:spMk id="4" creationId="{00000000-0000-0000-0000-000000000000}"/>
          </ac:spMkLst>
        </pc:spChg>
        <pc:spChg chg="mod">
          <ac:chgData name="Haf Merrifield" userId="S::haf.merrifield@nottingham.ac.uk::cdd8c40a-9a26-4924-a617-7118a95a97b2" providerId="AD" clId="Web-{796185A0-1D7E-EA36-111F-94E3A7509731}" dt="2019-07-15T08:47:02.825" v="865" actId="20577"/>
          <ac:spMkLst>
            <pc:docMk/>
            <pc:sldMk cId="1807637852" sldId="392"/>
            <ac:spMk id="5" creationId="{00000000-0000-0000-0000-000000000000}"/>
          </ac:spMkLst>
        </pc:spChg>
      </pc:sldChg>
    </pc:docChg>
  </pc:docChgLst>
  <pc:docChgLst>
    <pc:chgData name="Riz Ahmed" userId="S::riz.ahmed@nottingham.ac.uk::50a6e5be-d1f9-4d49-89a7-3b078fa88b74" providerId="AD" clId="Web-{E8A3CF22-C6F9-310F-0360-A4288EE848DD}"/>
    <pc:docChg chg="modSld">
      <pc:chgData name="Riz Ahmed" userId="S::riz.ahmed@nottingham.ac.uk::50a6e5be-d1f9-4d49-89a7-3b078fa88b74" providerId="AD" clId="Web-{E8A3CF22-C6F9-310F-0360-A4288EE848DD}" dt="2019-03-21T14:31:23.392" v="6" actId="20577"/>
      <pc:docMkLst>
        <pc:docMk/>
      </pc:docMkLst>
      <pc:sldChg chg="modSp">
        <pc:chgData name="Riz Ahmed" userId="S::riz.ahmed@nottingham.ac.uk::50a6e5be-d1f9-4d49-89a7-3b078fa88b74" providerId="AD" clId="Web-{E8A3CF22-C6F9-310F-0360-A4288EE848DD}" dt="2019-03-21T14:31:17.283" v="1" actId="20577"/>
        <pc:sldMkLst>
          <pc:docMk/>
          <pc:sldMk cId="3244300701" sldId="368"/>
        </pc:sldMkLst>
        <pc:spChg chg="mod">
          <ac:chgData name="Riz Ahmed" userId="S::riz.ahmed@nottingham.ac.uk::50a6e5be-d1f9-4d49-89a7-3b078fa88b74" providerId="AD" clId="Web-{E8A3CF22-C6F9-310F-0360-A4288EE848DD}" dt="2019-03-21T14:31:17.283" v="1" actId="20577"/>
          <ac:spMkLst>
            <pc:docMk/>
            <pc:sldMk cId="3244300701" sldId="368"/>
            <ac:spMk id="2" creationId="{C0FE65AC-62FB-4A06-8084-C9A07B107ECB}"/>
          </ac:spMkLst>
        </pc:spChg>
      </pc:sldChg>
      <pc:sldChg chg="modSp">
        <pc:chgData name="Riz Ahmed" userId="S::riz.ahmed@nottingham.ac.uk::50a6e5be-d1f9-4d49-89a7-3b078fa88b74" providerId="AD" clId="Web-{E8A3CF22-C6F9-310F-0360-A4288EE848DD}" dt="2019-03-21T14:31:22.439" v="4" actId="20577"/>
        <pc:sldMkLst>
          <pc:docMk/>
          <pc:sldMk cId="3336747532" sldId="369"/>
        </pc:sldMkLst>
        <pc:spChg chg="mod">
          <ac:chgData name="Riz Ahmed" userId="S::riz.ahmed@nottingham.ac.uk::50a6e5be-d1f9-4d49-89a7-3b078fa88b74" providerId="AD" clId="Web-{E8A3CF22-C6F9-310F-0360-A4288EE848DD}" dt="2019-03-21T14:31:22.439" v="4" actId="20577"/>
          <ac:spMkLst>
            <pc:docMk/>
            <pc:sldMk cId="3336747532" sldId="369"/>
            <ac:spMk id="3" creationId="{24246920-8505-4F70-A99E-9934711F945A}"/>
          </ac:spMkLst>
        </pc:spChg>
      </pc:sldChg>
    </pc:docChg>
  </pc:docChgLst>
  <pc:docChgLst>
    <pc:chgData name="Anne Partington" userId="S::anne.partington@nottingham.ac.uk::0d0791f2-8b12-40b0-b9b7-8c5ef82c809b" providerId="AD" clId="Web-{278ACDF0-FFC5-EAB8-6462-9AC0E89FE7F8}"/>
    <pc:docChg chg="modSld">
      <pc:chgData name="Anne Partington" userId="S::anne.partington@nottingham.ac.uk::0d0791f2-8b12-40b0-b9b7-8c5ef82c809b" providerId="AD" clId="Web-{278ACDF0-FFC5-EAB8-6462-9AC0E89FE7F8}" dt="2020-02-17T17:11:06.065" v="67" actId="20577"/>
      <pc:docMkLst>
        <pc:docMk/>
      </pc:docMkLst>
      <pc:sldChg chg="modSp">
        <pc:chgData name="Anne Partington" userId="S::anne.partington@nottingham.ac.uk::0d0791f2-8b12-40b0-b9b7-8c5ef82c809b" providerId="AD" clId="Web-{278ACDF0-FFC5-EAB8-6462-9AC0E89FE7F8}" dt="2020-02-17T17:09:54.018" v="9" actId="20577"/>
        <pc:sldMkLst>
          <pc:docMk/>
          <pc:sldMk cId="2011972123" sldId="422"/>
        </pc:sldMkLst>
        <pc:spChg chg="mod">
          <ac:chgData name="Anne Partington" userId="S::anne.partington@nottingham.ac.uk::0d0791f2-8b12-40b0-b9b7-8c5ef82c809b" providerId="AD" clId="Web-{278ACDF0-FFC5-EAB8-6462-9AC0E89FE7F8}" dt="2020-02-17T17:09:54.018" v="9" actId="20577"/>
          <ac:spMkLst>
            <pc:docMk/>
            <pc:sldMk cId="2011972123" sldId="422"/>
            <ac:spMk id="14" creationId="{00000000-0000-0000-0000-000000000000}"/>
          </ac:spMkLst>
        </pc:spChg>
      </pc:sldChg>
      <pc:sldChg chg="modSp">
        <pc:chgData name="Anne Partington" userId="S::anne.partington@nottingham.ac.uk::0d0791f2-8b12-40b0-b9b7-8c5ef82c809b" providerId="AD" clId="Web-{278ACDF0-FFC5-EAB8-6462-9AC0E89FE7F8}" dt="2020-02-17T17:11:06.065" v="67" actId="20577"/>
        <pc:sldMkLst>
          <pc:docMk/>
          <pc:sldMk cId="96546525" sldId="438"/>
        </pc:sldMkLst>
        <pc:spChg chg="mod">
          <ac:chgData name="Anne Partington" userId="S::anne.partington@nottingham.ac.uk::0d0791f2-8b12-40b0-b9b7-8c5ef82c809b" providerId="AD" clId="Web-{278ACDF0-FFC5-EAB8-6462-9AC0E89FE7F8}" dt="2020-02-17T17:11:06.065" v="67" actId="20577"/>
          <ac:spMkLst>
            <pc:docMk/>
            <pc:sldMk cId="96546525" sldId="438"/>
            <ac:spMk id="17" creationId="{00000000-0000-0000-0000-000000000000}"/>
          </ac:spMkLst>
        </pc:spChg>
      </pc:sldChg>
      <pc:sldChg chg="modSp">
        <pc:chgData name="Anne Partington" userId="S::anne.partington@nottingham.ac.uk::0d0791f2-8b12-40b0-b9b7-8c5ef82c809b" providerId="AD" clId="Web-{278ACDF0-FFC5-EAB8-6462-9AC0E89FE7F8}" dt="2020-02-17T17:10:35.486" v="47" actId="20577"/>
        <pc:sldMkLst>
          <pc:docMk/>
          <pc:sldMk cId="3495995076" sldId="439"/>
        </pc:sldMkLst>
        <pc:spChg chg="mod">
          <ac:chgData name="Anne Partington" userId="S::anne.partington@nottingham.ac.uk::0d0791f2-8b12-40b0-b9b7-8c5ef82c809b" providerId="AD" clId="Web-{278ACDF0-FFC5-EAB8-6462-9AC0E89FE7F8}" dt="2020-02-17T17:10:35.486" v="47" actId="20577"/>
          <ac:spMkLst>
            <pc:docMk/>
            <pc:sldMk cId="3495995076" sldId="439"/>
            <ac:spMk id="7" creationId="{00000000-0000-0000-0000-000000000000}"/>
          </ac:spMkLst>
        </pc:spChg>
      </pc:sldChg>
      <pc:sldChg chg="delSp modSp">
        <pc:chgData name="Anne Partington" userId="S::anne.partington@nottingham.ac.uk::0d0791f2-8b12-40b0-b9b7-8c5ef82c809b" providerId="AD" clId="Web-{278ACDF0-FFC5-EAB8-6462-9AC0E89FE7F8}" dt="2020-02-17T17:09:20.737" v="1"/>
        <pc:sldMkLst>
          <pc:docMk/>
          <pc:sldMk cId="3446005735" sldId="442"/>
        </pc:sldMkLst>
        <pc:picChg chg="del mod">
          <ac:chgData name="Anne Partington" userId="S::anne.partington@nottingham.ac.uk::0d0791f2-8b12-40b0-b9b7-8c5ef82c809b" providerId="AD" clId="Web-{278ACDF0-FFC5-EAB8-6462-9AC0E89FE7F8}" dt="2020-02-17T17:09:20.737" v="1"/>
          <ac:picMkLst>
            <pc:docMk/>
            <pc:sldMk cId="3446005735" sldId="442"/>
            <ac:picMk id="6" creationId="{00000000-0000-0000-0000-000000000000}"/>
          </ac:picMkLst>
        </pc:picChg>
      </pc:sldChg>
    </pc:docChg>
  </pc:docChgLst>
  <pc:docChgLst>
    <pc:chgData name="Haf Merrifield" userId="S::haf.merrifield@nottingham.ac.uk::cdd8c40a-9a26-4924-a617-7118a95a97b2" providerId="AD" clId="Web-{AC33B548-A451-113D-F636-FD3C428038A8}"/>
    <pc:docChg chg="delSld modSld">
      <pc:chgData name="Haf Merrifield" userId="S::haf.merrifield@nottingham.ac.uk::cdd8c40a-9a26-4924-a617-7118a95a97b2" providerId="AD" clId="Web-{AC33B548-A451-113D-F636-FD3C428038A8}" dt="2019-03-17T17:43:28.140" v="5"/>
      <pc:docMkLst>
        <pc:docMk/>
      </pc:docMkLst>
      <pc:sldChg chg="modSp">
        <pc:chgData name="Haf Merrifield" userId="S::haf.merrifield@nottingham.ac.uk::cdd8c40a-9a26-4924-a617-7118a95a97b2" providerId="AD" clId="Web-{AC33B548-A451-113D-F636-FD3C428038A8}" dt="2019-03-17T17:43:02.936" v="0" actId="20577"/>
        <pc:sldMkLst>
          <pc:docMk/>
          <pc:sldMk cId="1407342639" sldId="256"/>
        </pc:sldMkLst>
        <pc:spChg chg="mod">
          <ac:chgData name="Haf Merrifield" userId="S::haf.merrifield@nottingham.ac.uk::cdd8c40a-9a26-4924-a617-7118a95a97b2" providerId="AD" clId="Web-{AC33B548-A451-113D-F636-FD3C428038A8}" dt="2019-03-17T17:43:02.936" v="0" actId="20577"/>
          <ac:spMkLst>
            <pc:docMk/>
            <pc:sldMk cId="1407342639" sldId="256"/>
            <ac:spMk id="2" creationId="{00000000-0000-0000-0000-000000000000}"/>
          </ac:spMkLst>
        </pc:spChg>
      </pc:sldChg>
      <pc:sldChg chg="modSp">
        <pc:chgData name="Haf Merrifield" userId="S::haf.merrifield@nottingham.ac.uk::cdd8c40a-9a26-4924-a617-7118a95a97b2" providerId="AD" clId="Web-{AC33B548-A451-113D-F636-FD3C428038A8}" dt="2019-03-17T17:43:25.235" v="1" actId="20577"/>
        <pc:sldMkLst>
          <pc:docMk/>
          <pc:sldMk cId="354650068" sldId="332"/>
        </pc:sldMkLst>
        <pc:spChg chg="mod">
          <ac:chgData name="Haf Merrifield" userId="S::haf.merrifield@nottingham.ac.uk::cdd8c40a-9a26-4924-a617-7118a95a97b2" providerId="AD" clId="Web-{AC33B548-A451-113D-F636-FD3C428038A8}" dt="2019-03-17T17:43:25.235" v="1" actId="20577"/>
          <ac:spMkLst>
            <pc:docMk/>
            <pc:sldMk cId="354650068" sldId="332"/>
            <ac:spMk id="7" creationId="{00000000-0000-0000-0000-000000000000}"/>
          </ac:spMkLst>
        </pc:spChg>
      </pc:sldChg>
      <pc:sldChg chg="modSp">
        <pc:chgData name="Haf Merrifield" userId="S::haf.merrifield@nottingham.ac.uk::cdd8c40a-9a26-4924-a617-7118a95a97b2" providerId="AD" clId="Web-{AC33B548-A451-113D-F636-FD3C428038A8}" dt="2019-03-17T17:43:25.640" v="3" actId="20577"/>
        <pc:sldMkLst>
          <pc:docMk/>
          <pc:sldMk cId="3806750193" sldId="341"/>
        </pc:sldMkLst>
        <pc:spChg chg="mod">
          <ac:chgData name="Haf Merrifield" userId="S::haf.merrifield@nottingham.ac.uk::cdd8c40a-9a26-4924-a617-7118a95a97b2" providerId="AD" clId="Web-{AC33B548-A451-113D-F636-FD3C428038A8}" dt="2019-03-17T17:43:25.640" v="3" actId="20577"/>
          <ac:spMkLst>
            <pc:docMk/>
            <pc:sldMk cId="3806750193" sldId="341"/>
            <ac:spMk id="7" creationId="{00000000-0000-0000-0000-000000000000}"/>
          </ac:spMkLst>
        </pc:spChg>
      </pc:sldChg>
      <pc:sldChg chg="del">
        <pc:chgData name="Haf Merrifield" userId="S::haf.merrifield@nottingham.ac.uk::cdd8c40a-9a26-4924-a617-7118a95a97b2" providerId="AD" clId="Web-{AC33B548-A451-113D-F636-FD3C428038A8}" dt="2019-03-17T17:43:28.140" v="5"/>
        <pc:sldMkLst>
          <pc:docMk/>
          <pc:sldMk cId="4021361302" sldId="354"/>
        </pc:sldMkLst>
      </pc:sldChg>
    </pc:docChg>
  </pc:docChgLst>
  <pc:docChgLst>
    <pc:chgData name="Riz Ahmed" userId="S::riz.ahmed@nottingham.ac.uk::50a6e5be-d1f9-4d49-89a7-3b078fa88b74" providerId="AD" clId="Web-{003F8254-5C81-EF6C-C868-33AE6F08CC22}"/>
    <pc:docChg chg="modSld">
      <pc:chgData name="Riz Ahmed" userId="S::riz.ahmed@nottingham.ac.uk::50a6e5be-d1f9-4d49-89a7-3b078fa88b74" providerId="AD" clId="Web-{003F8254-5C81-EF6C-C868-33AE6F08CC22}" dt="2019-03-21T14:17:08.474" v="9" actId="20577"/>
      <pc:docMkLst>
        <pc:docMk/>
      </pc:docMkLst>
      <pc:sldChg chg="modSp">
        <pc:chgData name="Riz Ahmed" userId="S::riz.ahmed@nottingham.ac.uk::50a6e5be-d1f9-4d49-89a7-3b078fa88b74" providerId="AD" clId="Web-{003F8254-5C81-EF6C-C868-33AE6F08CC22}" dt="2019-03-21T14:17:08.037" v="7" actId="20577"/>
        <pc:sldMkLst>
          <pc:docMk/>
          <pc:sldMk cId="3822190889" sldId="364"/>
        </pc:sldMkLst>
        <pc:spChg chg="mod">
          <ac:chgData name="Riz Ahmed" userId="S::riz.ahmed@nottingham.ac.uk::50a6e5be-d1f9-4d49-89a7-3b078fa88b74" providerId="AD" clId="Web-{003F8254-5C81-EF6C-C868-33AE6F08CC22}" dt="2019-03-21T14:17:08.037" v="7" actId="20577"/>
          <ac:spMkLst>
            <pc:docMk/>
            <pc:sldMk cId="3822190889" sldId="364"/>
            <ac:spMk id="8" creationId="{00000000-0000-0000-0000-000000000000}"/>
          </ac:spMkLst>
        </pc:spChg>
      </pc:sldChg>
    </pc:docChg>
  </pc:docChgLst>
  <pc:docChgLst>
    <pc:chgData name="Haf Merrifield" userId="S::haf.merrifield@nottingham.ac.uk::cdd8c40a-9a26-4924-a617-7118a95a97b2" providerId="AD" clId="Web-{177F8D20-C40B-F59F-F4AC-9485CD73EBA2}"/>
    <pc:docChg chg="addSld modSld sldOrd">
      <pc:chgData name="Haf Merrifield" userId="S::haf.merrifield@nottingham.ac.uk::cdd8c40a-9a26-4924-a617-7118a95a97b2" providerId="AD" clId="Web-{177F8D20-C40B-F59F-F4AC-9485CD73EBA2}" dt="2019-03-21T12:16:43.607" v="134" actId="20577"/>
      <pc:docMkLst>
        <pc:docMk/>
      </pc:docMkLst>
      <pc:sldChg chg="modSp">
        <pc:chgData name="Haf Merrifield" userId="S::haf.merrifield@nottingham.ac.uk::cdd8c40a-9a26-4924-a617-7118a95a97b2" providerId="AD" clId="Web-{177F8D20-C40B-F59F-F4AC-9485CD73EBA2}" dt="2019-03-21T12:07:35.094" v="4" actId="20577"/>
        <pc:sldMkLst>
          <pc:docMk/>
          <pc:sldMk cId="1993644395" sldId="299"/>
        </pc:sldMkLst>
        <pc:spChg chg="mod">
          <ac:chgData name="Haf Merrifield" userId="S::haf.merrifield@nottingham.ac.uk::cdd8c40a-9a26-4924-a617-7118a95a97b2" providerId="AD" clId="Web-{177F8D20-C40B-F59F-F4AC-9485CD73EBA2}" dt="2019-03-21T12:07:35.094" v="4" actId="20577"/>
          <ac:spMkLst>
            <pc:docMk/>
            <pc:sldMk cId="1993644395" sldId="299"/>
            <ac:spMk id="5" creationId="{00000000-0000-0000-0000-000000000000}"/>
          </ac:spMkLst>
        </pc:spChg>
      </pc:sldChg>
      <pc:sldChg chg="modSp">
        <pc:chgData name="Haf Merrifield" userId="S::haf.merrifield@nottingham.ac.uk::cdd8c40a-9a26-4924-a617-7118a95a97b2" providerId="AD" clId="Web-{177F8D20-C40B-F59F-F4AC-9485CD73EBA2}" dt="2019-03-21T12:11:25.155" v="64" actId="20577"/>
        <pc:sldMkLst>
          <pc:docMk/>
          <pc:sldMk cId="1960905391" sldId="352"/>
        </pc:sldMkLst>
        <pc:spChg chg="mod">
          <ac:chgData name="Haf Merrifield" userId="S::haf.merrifield@nottingham.ac.uk::cdd8c40a-9a26-4924-a617-7118a95a97b2" providerId="AD" clId="Web-{177F8D20-C40B-F59F-F4AC-9485CD73EBA2}" dt="2019-03-21T12:11:25.155" v="64" actId="20577"/>
          <ac:spMkLst>
            <pc:docMk/>
            <pc:sldMk cId="1960905391" sldId="352"/>
            <ac:spMk id="3" creationId="{19210310-0FC8-4E7B-ADF3-CAC20B77D1F7}"/>
          </ac:spMkLst>
        </pc:spChg>
      </pc:sldChg>
      <pc:sldChg chg="modSp">
        <pc:chgData name="Haf Merrifield" userId="S::haf.merrifield@nottingham.ac.uk::cdd8c40a-9a26-4924-a617-7118a95a97b2" providerId="AD" clId="Web-{177F8D20-C40B-F59F-F4AC-9485CD73EBA2}" dt="2019-03-21T12:09:45.703" v="9" actId="20577"/>
        <pc:sldMkLst>
          <pc:docMk/>
          <pc:sldMk cId="196015448" sldId="367"/>
        </pc:sldMkLst>
        <pc:spChg chg="mod">
          <ac:chgData name="Haf Merrifield" userId="S::haf.merrifield@nottingham.ac.uk::cdd8c40a-9a26-4924-a617-7118a95a97b2" providerId="AD" clId="Web-{177F8D20-C40B-F59F-F4AC-9485CD73EBA2}" dt="2019-03-21T12:09:45.703" v="9" actId="20577"/>
          <ac:spMkLst>
            <pc:docMk/>
            <pc:sldMk cId="196015448" sldId="367"/>
            <ac:spMk id="2" creationId="{58EC9F1B-FAC7-43AA-B6E2-BA43AE9DE92C}"/>
          </ac:spMkLst>
        </pc:spChg>
      </pc:sldChg>
      <pc:sldChg chg="addSp delSp modSp ord">
        <pc:chgData name="Haf Merrifield" userId="S::haf.merrifield@nottingham.ac.uk::cdd8c40a-9a26-4924-a617-7118a95a97b2" providerId="AD" clId="Web-{177F8D20-C40B-F59F-F4AC-9485CD73EBA2}" dt="2019-03-21T12:16:43.607" v="133" actId="20577"/>
        <pc:sldMkLst>
          <pc:docMk/>
          <pc:sldMk cId="367027298" sldId="370"/>
        </pc:sldMkLst>
        <pc:spChg chg="mod">
          <ac:chgData name="Haf Merrifield" userId="S::haf.merrifield@nottingham.ac.uk::cdd8c40a-9a26-4924-a617-7118a95a97b2" providerId="AD" clId="Web-{177F8D20-C40B-F59F-F4AC-9485CD73EBA2}" dt="2019-03-21T12:16:43.607" v="133" actId="20577"/>
          <ac:spMkLst>
            <pc:docMk/>
            <pc:sldMk cId="367027298" sldId="370"/>
            <ac:spMk id="2" creationId="{4E91875D-72D1-4CEB-8737-A73E38568A46}"/>
          </ac:spMkLst>
        </pc:spChg>
        <pc:spChg chg="add del mod">
          <ac:chgData name="Haf Merrifield" userId="S::haf.merrifield@nottingham.ac.uk::cdd8c40a-9a26-4924-a617-7118a95a97b2" providerId="AD" clId="Web-{177F8D20-C40B-F59F-F4AC-9485CD73EBA2}" dt="2019-03-21T12:16:10.638" v="76"/>
          <ac:spMkLst>
            <pc:docMk/>
            <pc:sldMk cId="367027298" sldId="370"/>
            <ac:spMk id="10" creationId="{89AEDBA1-1864-4B6C-98C2-6960536A678C}"/>
          </ac:spMkLst>
        </pc:spChg>
        <pc:picChg chg="add del mod">
          <ac:chgData name="Haf Merrifield" userId="S::haf.merrifield@nottingham.ac.uk::cdd8c40a-9a26-4924-a617-7118a95a97b2" providerId="AD" clId="Web-{177F8D20-C40B-F59F-F4AC-9485CD73EBA2}" dt="2019-03-21T12:16:13.169" v="77"/>
          <ac:picMkLst>
            <pc:docMk/>
            <pc:sldMk cId="367027298" sldId="370"/>
            <ac:picMk id="4" creationId="{3C312328-182C-44CA-9D7B-3A955510DE28}"/>
          </ac:picMkLst>
        </pc:picChg>
        <pc:picChg chg="mod">
          <ac:chgData name="Haf Merrifield" userId="S::haf.merrifield@nottingham.ac.uk::cdd8c40a-9a26-4924-a617-7118a95a97b2" providerId="AD" clId="Web-{177F8D20-C40B-F59F-F4AC-9485CD73EBA2}" dt="2019-03-21T12:16:20.498" v="78" actId="14100"/>
          <ac:picMkLst>
            <pc:docMk/>
            <pc:sldMk cId="367027298" sldId="370"/>
            <ac:picMk id="5" creationId="{D7919C44-C954-4D5B-A73D-7E5AEDC26A70}"/>
          </ac:picMkLst>
        </pc:picChg>
      </pc:sldChg>
      <pc:sldChg chg="addSp modSp new">
        <pc:chgData name="Haf Merrifield" userId="S::haf.merrifield@nottingham.ac.uk::cdd8c40a-9a26-4924-a617-7118a95a97b2" providerId="AD" clId="Web-{177F8D20-C40B-F59F-F4AC-9485CD73EBA2}" dt="2019-03-21T12:10:22.655" v="42"/>
        <pc:sldMkLst>
          <pc:docMk/>
          <pc:sldMk cId="1137377420" sldId="380"/>
        </pc:sldMkLst>
        <pc:spChg chg="mod">
          <ac:chgData name="Haf Merrifield" userId="S::haf.merrifield@nottingham.ac.uk::cdd8c40a-9a26-4924-a617-7118a95a97b2" providerId="AD" clId="Web-{177F8D20-C40B-F59F-F4AC-9485CD73EBA2}" dt="2019-03-21T12:10:01.499" v="39" actId="20577"/>
          <ac:spMkLst>
            <pc:docMk/>
            <pc:sldMk cId="1137377420" sldId="380"/>
            <ac:spMk id="2" creationId="{C214BF95-4AE2-48D3-AF32-F94D1FCCF36E}"/>
          </ac:spMkLst>
        </pc:spChg>
        <pc:spChg chg="add">
          <ac:chgData name="Haf Merrifield" userId="S::haf.merrifield@nottingham.ac.uk::cdd8c40a-9a26-4924-a617-7118a95a97b2" providerId="AD" clId="Web-{177F8D20-C40B-F59F-F4AC-9485CD73EBA2}" dt="2019-03-21T12:10:22.655" v="42"/>
          <ac:spMkLst>
            <pc:docMk/>
            <pc:sldMk cId="1137377420" sldId="380"/>
            <ac:spMk id="4" creationId="{C186A1CA-154F-4A10-87EA-40637A64E8B9}"/>
          </ac:spMkLst>
        </pc:spChg>
      </pc:sldChg>
    </pc:docChg>
  </pc:docChgLst>
  <pc:docChgLst>
    <pc:chgData name="Riz Ahmed" userId="S::riz.ahmed@nottingham.ac.uk::50a6e5be-d1f9-4d49-89a7-3b078fa88b74" providerId="AD" clId="Web-{A3BE0942-4335-1995-6A7E-A40FBCDD100F}"/>
    <pc:docChg chg="modSld">
      <pc:chgData name="Riz Ahmed" userId="S::riz.ahmed@nottingham.ac.uk::50a6e5be-d1f9-4d49-89a7-3b078fa88b74" providerId="AD" clId="Web-{A3BE0942-4335-1995-6A7E-A40FBCDD100F}" dt="2019-03-18T14:30:21.934" v="3" actId="20577"/>
      <pc:docMkLst>
        <pc:docMk/>
      </pc:docMkLst>
      <pc:sldChg chg="modSp">
        <pc:chgData name="Riz Ahmed" userId="S::riz.ahmed@nottingham.ac.uk::50a6e5be-d1f9-4d49-89a7-3b078fa88b74" providerId="AD" clId="Web-{A3BE0942-4335-1995-6A7E-A40FBCDD100F}" dt="2019-03-18T14:30:21.934" v="2" actId="20577"/>
        <pc:sldMkLst>
          <pc:docMk/>
          <pc:sldMk cId="1993644395" sldId="299"/>
        </pc:sldMkLst>
        <pc:spChg chg="mod">
          <ac:chgData name="Riz Ahmed" userId="S::riz.ahmed@nottingham.ac.uk::50a6e5be-d1f9-4d49-89a7-3b078fa88b74" providerId="AD" clId="Web-{A3BE0942-4335-1995-6A7E-A40FBCDD100F}" dt="2019-03-18T14:30:21.934" v="2" actId="20577"/>
          <ac:spMkLst>
            <pc:docMk/>
            <pc:sldMk cId="1993644395" sldId="299"/>
            <ac:spMk id="5" creationId="{00000000-0000-0000-0000-000000000000}"/>
          </ac:spMkLst>
        </pc:spChg>
      </pc:sldChg>
    </pc:docChg>
  </pc:docChgLst>
  <pc:docChgLst>
    <pc:chgData name="Anne Partington" userId="S::anne.partington@nottingham.ac.uk::0d0791f2-8b12-40b0-b9b7-8c5ef82c809b" providerId="AD" clId="Web-{37426CA3-9F1E-4B51-4666-955C62FE16B3}"/>
    <pc:docChg chg="addSld delSld modSld">
      <pc:chgData name="Anne Partington" userId="S::anne.partington@nottingham.ac.uk::0d0791f2-8b12-40b0-b9b7-8c5ef82c809b" providerId="AD" clId="Web-{37426CA3-9F1E-4B51-4666-955C62FE16B3}" dt="2019-12-19T14:34:39.052" v="79"/>
      <pc:docMkLst>
        <pc:docMk/>
      </pc:docMkLst>
      <pc:sldChg chg="modSp">
        <pc:chgData name="Anne Partington" userId="S::anne.partington@nottingham.ac.uk::0d0791f2-8b12-40b0-b9b7-8c5ef82c809b" providerId="AD" clId="Web-{37426CA3-9F1E-4B51-4666-955C62FE16B3}" dt="2019-12-19T14:32:56.552" v="73" actId="20577"/>
        <pc:sldMkLst>
          <pc:docMk/>
          <pc:sldMk cId="2597344376" sldId="354"/>
        </pc:sldMkLst>
        <pc:spChg chg="mod">
          <ac:chgData name="Anne Partington" userId="S::anne.partington@nottingham.ac.uk::0d0791f2-8b12-40b0-b9b7-8c5ef82c809b" providerId="AD" clId="Web-{37426CA3-9F1E-4B51-4666-955C62FE16B3}" dt="2019-12-19T14:32:08.521" v="14" actId="20577"/>
          <ac:spMkLst>
            <pc:docMk/>
            <pc:sldMk cId="2597344376" sldId="354"/>
            <ac:spMk id="5" creationId="{00000000-0000-0000-0000-000000000000}"/>
          </ac:spMkLst>
        </pc:spChg>
        <pc:spChg chg="mod">
          <ac:chgData name="Anne Partington" userId="S::anne.partington@nottingham.ac.uk::0d0791f2-8b12-40b0-b9b7-8c5ef82c809b" providerId="AD" clId="Web-{37426CA3-9F1E-4B51-4666-955C62FE16B3}" dt="2019-12-19T14:32:56.552" v="73" actId="20577"/>
          <ac:spMkLst>
            <pc:docMk/>
            <pc:sldMk cId="2597344376" sldId="354"/>
            <ac:spMk id="6" creationId="{00000000-0000-0000-0000-000000000000}"/>
          </ac:spMkLst>
        </pc:spChg>
        <pc:spChg chg="mod">
          <ac:chgData name="Anne Partington" userId="S::anne.partington@nottingham.ac.uk::0d0791f2-8b12-40b0-b9b7-8c5ef82c809b" providerId="AD" clId="Web-{37426CA3-9F1E-4B51-4666-955C62FE16B3}" dt="2019-12-19T14:32:50.036" v="67" actId="20577"/>
          <ac:spMkLst>
            <pc:docMk/>
            <pc:sldMk cId="2597344376" sldId="354"/>
            <ac:spMk id="145" creationId="{14082247-C547-4C4F-8A75-D7221A3A8B9D}"/>
          </ac:spMkLst>
        </pc:spChg>
      </pc:sldChg>
      <pc:sldChg chg="del">
        <pc:chgData name="Anne Partington" userId="S::anne.partington@nottingham.ac.uk::0d0791f2-8b12-40b0-b9b7-8c5ef82c809b" providerId="AD" clId="Web-{37426CA3-9F1E-4B51-4666-955C62FE16B3}" dt="2019-12-19T14:34:39.052" v="79"/>
        <pc:sldMkLst>
          <pc:docMk/>
          <pc:sldMk cId="1572962204" sldId="412"/>
        </pc:sldMkLst>
      </pc:sldChg>
      <pc:sldChg chg="del">
        <pc:chgData name="Anne Partington" userId="S::anne.partington@nottingham.ac.uk::0d0791f2-8b12-40b0-b9b7-8c5ef82c809b" providerId="AD" clId="Web-{37426CA3-9F1E-4B51-4666-955C62FE16B3}" dt="2019-12-19T14:33:34.693" v="76"/>
        <pc:sldMkLst>
          <pc:docMk/>
          <pc:sldMk cId="3490786447" sldId="417"/>
        </pc:sldMkLst>
      </pc:sldChg>
      <pc:sldChg chg="del">
        <pc:chgData name="Anne Partington" userId="S::anne.partington@nottingham.ac.uk::0d0791f2-8b12-40b0-b9b7-8c5ef82c809b" providerId="AD" clId="Web-{37426CA3-9F1E-4B51-4666-955C62FE16B3}" dt="2019-12-19T14:34:34.833" v="78"/>
        <pc:sldMkLst>
          <pc:docMk/>
          <pc:sldMk cId="2263669066" sldId="419"/>
        </pc:sldMkLst>
      </pc:sldChg>
      <pc:sldChg chg="add">
        <pc:chgData name="Anne Partington" userId="S::anne.partington@nottingham.ac.uk::0d0791f2-8b12-40b0-b9b7-8c5ef82c809b" providerId="AD" clId="Web-{37426CA3-9F1E-4B51-4666-955C62FE16B3}" dt="2019-12-19T14:33:31.614" v="75"/>
        <pc:sldMkLst>
          <pc:docMk/>
          <pc:sldMk cId="3242286915" sldId="420"/>
        </pc:sldMkLst>
      </pc:sldChg>
      <pc:sldChg chg="add">
        <pc:chgData name="Anne Partington" userId="S::anne.partington@nottingham.ac.uk::0d0791f2-8b12-40b0-b9b7-8c5ef82c809b" providerId="AD" clId="Web-{37426CA3-9F1E-4B51-4666-955C62FE16B3}" dt="2019-12-19T14:34:07.099" v="77"/>
        <pc:sldMkLst>
          <pc:docMk/>
          <pc:sldMk cId="969571615" sldId="421"/>
        </pc:sldMkLst>
      </pc:sldChg>
    </pc:docChg>
  </pc:docChgLst>
  <pc:docChgLst>
    <pc:chgData name="Haf Merrifield" userId="S::haf.merrifield@nottingham.ac.uk::cdd8c40a-9a26-4924-a617-7118a95a97b2" providerId="AD" clId="Web-{11AD7DC7-6B59-4AFE-A339-44CE2A69EA21}"/>
    <pc:docChg chg="addSld delSld modSld sldOrd">
      <pc:chgData name="Haf Merrifield" userId="S::haf.merrifield@nottingham.ac.uk::cdd8c40a-9a26-4924-a617-7118a95a97b2" providerId="AD" clId="Web-{11AD7DC7-6B59-4AFE-A339-44CE2A69EA21}" dt="2019-03-20T10:30:52.793" v="586" actId="20577"/>
      <pc:docMkLst>
        <pc:docMk/>
      </pc:docMkLst>
      <pc:sldChg chg="modSp">
        <pc:chgData name="Haf Merrifield" userId="S::haf.merrifield@nottingham.ac.uk::cdd8c40a-9a26-4924-a617-7118a95a97b2" providerId="AD" clId="Web-{11AD7DC7-6B59-4AFE-A339-44CE2A69EA21}" dt="2019-03-20T10:30:52.793" v="585" actId="20577"/>
        <pc:sldMkLst>
          <pc:docMk/>
          <pc:sldMk cId="1993644395" sldId="299"/>
        </pc:sldMkLst>
        <pc:spChg chg="mod">
          <ac:chgData name="Haf Merrifield" userId="S::haf.merrifield@nottingham.ac.uk::cdd8c40a-9a26-4924-a617-7118a95a97b2" providerId="AD" clId="Web-{11AD7DC7-6B59-4AFE-A339-44CE2A69EA21}" dt="2019-03-20T10:30:52.793" v="585" actId="20577"/>
          <ac:spMkLst>
            <pc:docMk/>
            <pc:sldMk cId="1993644395" sldId="299"/>
            <ac:spMk id="5" creationId="{00000000-0000-0000-0000-000000000000}"/>
          </ac:spMkLst>
        </pc:spChg>
      </pc:sldChg>
      <pc:sldChg chg="modSp">
        <pc:chgData name="Haf Merrifield" userId="S::haf.merrifield@nottingham.ac.uk::cdd8c40a-9a26-4924-a617-7118a95a97b2" providerId="AD" clId="Web-{11AD7DC7-6B59-4AFE-A339-44CE2A69EA21}" dt="2019-03-20T10:27:50.434" v="388" actId="20577"/>
        <pc:sldMkLst>
          <pc:docMk/>
          <pc:sldMk cId="1960905391" sldId="352"/>
        </pc:sldMkLst>
        <pc:spChg chg="mod">
          <ac:chgData name="Haf Merrifield" userId="S::haf.merrifield@nottingham.ac.uk::cdd8c40a-9a26-4924-a617-7118a95a97b2" providerId="AD" clId="Web-{11AD7DC7-6B59-4AFE-A339-44CE2A69EA21}" dt="2019-03-20T10:25:11.044" v="36" actId="20577"/>
          <ac:spMkLst>
            <pc:docMk/>
            <pc:sldMk cId="1960905391" sldId="352"/>
            <ac:spMk id="2" creationId="{79CBE5E7-1D70-4ECF-B5AF-D9E0F9775A9F}"/>
          </ac:spMkLst>
        </pc:spChg>
        <pc:spChg chg="mod">
          <ac:chgData name="Haf Merrifield" userId="S::haf.merrifield@nottingham.ac.uk::cdd8c40a-9a26-4924-a617-7118a95a97b2" providerId="AD" clId="Web-{11AD7DC7-6B59-4AFE-A339-44CE2A69EA21}" dt="2019-03-20T10:27:50.434" v="388" actId="20577"/>
          <ac:spMkLst>
            <pc:docMk/>
            <pc:sldMk cId="1960905391" sldId="352"/>
            <ac:spMk id="3" creationId="{19210310-0FC8-4E7B-ADF3-CAC20B77D1F7}"/>
          </ac:spMkLst>
        </pc:spChg>
      </pc:sldChg>
      <pc:sldChg chg="modSp">
        <pc:chgData name="Haf Merrifield" userId="S::haf.merrifield@nottingham.ac.uk::cdd8c40a-9a26-4924-a617-7118a95a97b2" providerId="AD" clId="Web-{11AD7DC7-6B59-4AFE-A339-44CE2A69EA21}" dt="2019-03-20T10:28:36.606" v="459" actId="20577"/>
        <pc:sldMkLst>
          <pc:docMk/>
          <pc:sldMk cId="3822190889" sldId="364"/>
        </pc:sldMkLst>
        <pc:spChg chg="mod">
          <ac:chgData name="Haf Merrifield" userId="S::haf.merrifield@nottingham.ac.uk::cdd8c40a-9a26-4924-a617-7118a95a97b2" providerId="AD" clId="Web-{11AD7DC7-6B59-4AFE-A339-44CE2A69EA21}" dt="2019-03-20T10:28:36.606" v="459" actId="20577"/>
          <ac:spMkLst>
            <pc:docMk/>
            <pc:sldMk cId="3822190889" sldId="364"/>
            <ac:spMk id="8" creationId="{00000000-0000-0000-0000-000000000000}"/>
          </ac:spMkLst>
        </pc:spChg>
      </pc:sldChg>
      <pc:sldChg chg="del ord">
        <pc:chgData name="Haf Merrifield" userId="S::haf.merrifield@nottingham.ac.uk::cdd8c40a-9a26-4924-a617-7118a95a97b2" providerId="AD" clId="Web-{11AD7DC7-6B59-4AFE-A339-44CE2A69EA21}" dt="2019-03-20T10:30:18.419" v="580"/>
        <pc:sldMkLst>
          <pc:docMk/>
          <pc:sldMk cId="4047782712" sldId="365"/>
        </pc:sldMkLst>
      </pc:sldChg>
      <pc:sldChg chg="modSp new">
        <pc:chgData name="Haf Merrifield" userId="S::haf.merrifield@nottingham.ac.uk::cdd8c40a-9a26-4924-a617-7118a95a97b2" providerId="AD" clId="Web-{11AD7DC7-6B59-4AFE-A339-44CE2A69EA21}" dt="2019-03-20T10:28:09.309" v="394" actId="20577"/>
        <pc:sldMkLst>
          <pc:docMk/>
          <pc:sldMk cId="196015448" sldId="367"/>
        </pc:sldMkLst>
        <pc:spChg chg="mod">
          <ac:chgData name="Haf Merrifield" userId="S::haf.merrifield@nottingham.ac.uk::cdd8c40a-9a26-4924-a617-7118a95a97b2" providerId="AD" clId="Web-{11AD7DC7-6B59-4AFE-A339-44CE2A69EA21}" dt="2019-03-20T10:28:09.309" v="394" actId="20577"/>
          <ac:spMkLst>
            <pc:docMk/>
            <pc:sldMk cId="196015448" sldId="367"/>
            <ac:spMk id="2" creationId="{58EC9F1B-FAC7-43AA-B6E2-BA43AE9DE92C}"/>
          </ac:spMkLst>
        </pc:spChg>
      </pc:sldChg>
      <pc:sldChg chg="modSp new ord">
        <pc:chgData name="Haf Merrifield" userId="S::haf.merrifield@nottingham.ac.uk::cdd8c40a-9a26-4924-a617-7118a95a97b2" providerId="AD" clId="Web-{11AD7DC7-6B59-4AFE-A339-44CE2A69EA21}" dt="2019-03-20T10:29:19.247" v="493" actId="20577"/>
        <pc:sldMkLst>
          <pc:docMk/>
          <pc:sldMk cId="3244300701" sldId="368"/>
        </pc:sldMkLst>
        <pc:spChg chg="mod">
          <ac:chgData name="Haf Merrifield" userId="S::haf.merrifield@nottingham.ac.uk::cdd8c40a-9a26-4924-a617-7118a95a97b2" providerId="AD" clId="Web-{11AD7DC7-6B59-4AFE-A339-44CE2A69EA21}" dt="2019-03-20T10:29:06.387" v="478" actId="20577"/>
          <ac:spMkLst>
            <pc:docMk/>
            <pc:sldMk cId="3244300701" sldId="368"/>
            <ac:spMk id="2" creationId="{C0FE65AC-62FB-4A06-8084-C9A07B107ECB}"/>
          </ac:spMkLst>
        </pc:spChg>
        <pc:spChg chg="mod">
          <ac:chgData name="Haf Merrifield" userId="S::haf.merrifield@nottingham.ac.uk::cdd8c40a-9a26-4924-a617-7118a95a97b2" providerId="AD" clId="Web-{11AD7DC7-6B59-4AFE-A339-44CE2A69EA21}" dt="2019-03-20T10:29:19.247" v="493" actId="20577"/>
          <ac:spMkLst>
            <pc:docMk/>
            <pc:sldMk cId="3244300701" sldId="368"/>
            <ac:spMk id="3" creationId="{D88FDA97-2828-45A8-9E00-93324AA5FC94}"/>
          </ac:spMkLst>
        </pc:spChg>
      </pc:sldChg>
      <pc:sldChg chg="modSp new">
        <pc:chgData name="Haf Merrifield" userId="S::haf.merrifield@nottingham.ac.uk::cdd8c40a-9a26-4924-a617-7118a95a97b2" providerId="AD" clId="Web-{11AD7DC7-6B59-4AFE-A339-44CE2A69EA21}" dt="2019-03-20T10:30:00.950" v="576" actId="20577"/>
        <pc:sldMkLst>
          <pc:docMk/>
          <pc:sldMk cId="3336747532" sldId="369"/>
        </pc:sldMkLst>
        <pc:spChg chg="mod">
          <ac:chgData name="Haf Merrifield" userId="S::haf.merrifield@nottingham.ac.uk::cdd8c40a-9a26-4924-a617-7118a95a97b2" providerId="AD" clId="Web-{11AD7DC7-6B59-4AFE-A339-44CE2A69EA21}" dt="2019-03-20T10:29:52.043" v="517" actId="20577"/>
          <ac:spMkLst>
            <pc:docMk/>
            <pc:sldMk cId="3336747532" sldId="369"/>
            <ac:spMk id="2" creationId="{1F21465D-3996-499C-B0FF-7F4F65D68300}"/>
          </ac:spMkLst>
        </pc:spChg>
        <pc:spChg chg="mod">
          <ac:chgData name="Haf Merrifield" userId="S::haf.merrifield@nottingham.ac.uk::cdd8c40a-9a26-4924-a617-7118a95a97b2" providerId="AD" clId="Web-{11AD7DC7-6B59-4AFE-A339-44CE2A69EA21}" dt="2019-03-20T10:30:00.950" v="576" actId="20577"/>
          <ac:spMkLst>
            <pc:docMk/>
            <pc:sldMk cId="3336747532" sldId="369"/>
            <ac:spMk id="3" creationId="{24246920-8505-4F70-A99E-9934711F945A}"/>
          </ac:spMkLst>
        </pc:spChg>
      </pc:sldChg>
    </pc:docChg>
  </pc:docChgLst>
  <pc:docChgLst>
    <pc:chgData name="Anne Partington" userId="S::anne.partington@nottingham.ac.uk::0d0791f2-8b12-40b0-b9b7-8c5ef82c809b" providerId="AD" clId="Web-{C607A6FB-4145-250E-78DA-F3BFEE5E7708}"/>
    <pc:docChg chg="addSld delSld">
      <pc:chgData name="Anne Partington" userId="S::anne.partington@nottingham.ac.uk::0d0791f2-8b12-40b0-b9b7-8c5ef82c809b" providerId="AD" clId="Web-{C607A6FB-4145-250E-78DA-F3BFEE5E7708}" dt="2019-10-31T10:45:38.654" v="7"/>
      <pc:docMkLst>
        <pc:docMk/>
      </pc:docMkLst>
      <pc:sldChg chg="del">
        <pc:chgData name="Anne Partington" userId="S::anne.partington@nottingham.ac.uk::0d0791f2-8b12-40b0-b9b7-8c5ef82c809b" providerId="AD" clId="Web-{C607A6FB-4145-250E-78DA-F3BFEE5E7708}" dt="2019-10-31T10:45:04.030" v="2"/>
        <pc:sldMkLst>
          <pc:docMk/>
          <pc:sldMk cId="2698517054" sldId="389"/>
        </pc:sldMkLst>
      </pc:sldChg>
      <pc:sldChg chg="add del">
        <pc:chgData name="Anne Partington" userId="S::anne.partington@nottingham.ac.uk::0d0791f2-8b12-40b0-b9b7-8c5ef82c809b" providerId="AD" clId="Web-{C607A6FB-4145-250E-78DA-F3BFEE5E7708}" dt="2019-10-31T10:45:10.467" v="4"/>
        <pc:sldMkLst>
          <pc:docMk/>
          <pc:sldMk cId="1572962204" sldId="412"/>
        </pc:sldMkLst>
      </pc:sldChg>
      <pc:sldChg chg="del">
        <pc:chgData name="Anne Partington" userId="S::anne.partington@nottingham.ac.uk::0d0791f2-8b12-40b0-b9b7-8c5ef82c809b" providerId="AD" clId="Web-{C607A6FB-4145-250E-78DA-F3BFEE5E7708}" dt="2019-10-31T10:45:02.139" v="1"/>
        <pc:sldMkLst>
          <pc:docMk/>
          <pc:sldMk cId="3868957890" sldId="413"/>
        </pc:sldMkLst>
      </pc:sldChg>
      <pc:sldChg chg="add">
        <pc:chgData name="Anne Partington" userId="S::anne.partington@nottingham.ac.uk::0d0791f2-8b12-40b0-b9b7-8c5ef82c809b" providerId="AD" clId="Web-{C607A6FB-4145-250E-78DA-F3BFEE5E7708}" dt="2019-10-31T10:44:50.030" v="0"/>
        <pc:sldMkLst>
          <pc:docMk/>
          <pc:sldMk cId="3490786447" sldId="417"/>
        </pc:sldMkLst>
      </pc:sldChg>
      <pc:sldChg chg="new del">
        <pc:chgData name="Anne Partington" userId="S::anne.partington@nottingham.ac.uk::0d0791f2-8b12-40b0-b9b7-8c5ef82c809b" providerId="AD" clId="Web-{C607A6FB-4145-250E-78DA-F3BFEE5E7708}" dt="2019-10-31T10:45:38.654" v="7"/>
        <pc:sldMkLst>
          <pc:docMk/>
          <pc:sldMk cId="464647309" sldId="418"/>
        </pc:sldMkLst>
      </pc:sldChg>
      <pc:sldChg chg="add">
        <pc:chgData name="Anne Partington" userId="S::anne.partington@nottingham.ac.uk::0d0791f2-8b12-40b0-b9b7-8c5ef82c809b" providerId="AD" clId="Web-{C607A6FB-4145-250E-78DA-F3BFEE5E7708}" dt="2019-10-31T10:45:35.154" v="6"/>
        <pc:sldMkLst>
          <pc:docMk/>
          <pc:sldMk cId="2263669066" sldId="419"/>
        </pc:sldMkLst>
      </pc:sldChg>
    </pc:docChg>
  </pc:docChgLst>
  <pc:docChgLst>
    <pc:chgData name="Riz Ahmed" userId="S::riz.ahmed@nottingham.ac.uk::50a6e5be-d1f9-4d49-89a7-3b078fa88b74" providerId="AD" clId="Web-{D5307F98-B185-C6CF-35A8-89B6484CF441}"/>
    <pc:docChg chg="modSld sldOrd">
      <pc:chgData name="Riz Ahmed" userId="S::riz.ahmed@nottingham.ac.uk::50a6e5be-d1f9-4d49-89a7-3b078fa88b74" providerId="AD" clId="Web-{D5307F98-B185-C6CF-35A8-89B6484CF441}" dt="2019-03-25T10:25:25.241" v="39" actId="1076"/>
      <pc:docMkLst>
        <pc:docMk/>
      </pc:docMkLst>
      <pc:sldChg chg="ord">
        <pc:chgData name="Riz Ahmed" userId="S::riz.ahmed@nottingham.ac.uk::50a6e5be-d1f9-4d49-89a7-3b078fa88b74" providerId="AD" clId="Web-{D5307F98-B185-C6CF-35A8-89B6484CF441}" dt="2019-03-25T10:22:16.739" v="0"/>
        <pc:sldMkLst>
          <pc:docMk/>
          <pc:sldMk cId="1993644395" sldId="299"/>
        </pc:sldMkLst>
      </pc:sldChg>
      <pc:sldChg chg="addSp delSp modSp">
        <pc:chgData name="Riz Ahmed" userId="S::riz.ahmed@nottingham.ac.uk::50a6e5be-d1f9-4d49-89a7-3b078fa88b74" providerId="AD" clId="Web-{D5307F98-B185-C6CF-35A8-89B6484CF441}" dt="2019-03-25T10:25:25.241" v="39" actId="1076"/>
        <pc:sldMkLst>
          <pc:docMk/>
          <pc:sldMk cId="2597344376" sldId="354"/>
        </pc:sldMkLst>
        <pc:spChg chg="mod">
          <ac:chgData name="Riz Ahmed" userId="S::riz.ahmed@nottingham.ac.uk::50a6e5be-d1f9-4d49-89a7-3b078fa88b74" providerId="AD" clId="Web-{D5307F98-B185-C6CF-35A8-89B6484CF441}" dt="2019-03-25T10:25:25.209" v="37" actId="1076"/>
          <ac:spMkLst>
            <pc:docMk/>
            <pc:sldMk cId="2597344376" sldId="354"/>
            <ac:spMk id="2" creationId="{00000000-0000-0000-0000-000000000000}"/>
          </ac:spMkLst>
        </pc:spChg>
        <pc:spChg chg="add mod ord">
          <ac:chgData name="Riz Ahmed" userId="S::riz.ahmed@nottingham.ac.uk::50a6e5be-d1f9-4d49-89a7-3b078fa88b74" providerId="AD" clId="Web-{D5307F98-B185-C6CF-35A8-89B6484CF441}" dt="2019-03-25T10:25:25.131" v="32" actId="1076"/>
          <ac:spMkLst>
            <pc:docMk/>
            <pc:sldMk cId="2597344376" sldId="354"/>
            <ac:spMk id="13" creationId="{3D9215A9-57DB-4449-9042-5AC4132636B1}"/>
          </ac:spMkLst>
        </pc:spChg>
        <pc:spChg chg="add mod ord">
          <ac:chgData name="Riz Ahmed" userId="S::riz.ahmed@nottingham.ac.uk::50a6e5be-d1f9-4d49-89a7-3b078fa88b74" providerId="AD" clId="Web-{D5307F98-B185-C6CF-35A8-89B6484CF441}" dt="2019-03-25T10:25:25.147" v="33" actId="1076"/>
          <ac:spMkLst>
            <pc:docMk/>
            <pc:sldMk cId="2597344376" sldId="354"/>
            <ac:spMk id="14" creationId="{A5D1B369-395C-47A9-A389-9D37D937F460}"/>
          </ac:spMkLst>
        </pc:spChg>
        <pc:spChg chg="add mod">
          <ac:chgData name="Riz Ahmed" userId="S::riz.ahmed@nottingham.ac.uk::50a6e5be-d1f9-4d49-89a7-3b078fa88b74" providerId="AD" clId="Web-{D5307F98-B185-C6CF-35A8-89B6484CF441}" dt="2019-03-25T10:25:25.225" v="38" actId="1076"/>
          <ac:spMkLst>
            <pc:docMk/>
            <pc:sldMk cId="2597344376" sldId="354"/>
            <ac:spMk id="15" creationId="{71DE9CB7-4E48-4A85-A15C-0227B61BBCC7}"/>
          </ac:spMkLst>
        </pc:spChg>
        <pc:spChg chg="mod">
          <ac:chgData name="Riz Ahmed" userId="S::riz.ahmed@nottingham.ac.uk::50a6e5be-d1f9-4d49-89a7-3b078fa88b74" providerId="AD" clId="Web-{D5307F98-B185-C6CF-35A8-89B6484CF441}" dt="2019-03-25T10:25:25.162" v="34" actId="1076"/>
          <ac:spMkLst>
            <pc:docMk/>
            <pc:sldMk cId="2597344376" sldId="354"/>
            <ac:spMk id="143" creationId="{3F030A85-084C-4968-96FC-61F9D62AD792}"/>
          </ac:spMkLst>
        </pc:spChg>
        <pc:spChg chg="mod">
          <ac:chgData name="Riz Ahmed" userId="S::riz.ahmed@nottingham.ac.uk::50a6e5be-d1f9-4d49-89a7-3b078fa88b74" providerId="AD" clId="Web-{D5307F98-B185-C6CF-35A8-89B6484CF441}" dt="2019-03-25T10:25:25.178" v="35" actId="1076"/>
          <ac:spMkLst>
            <pc:docMk/>
            <pc:sldMk cId="2597344376" sldId="354"/>
            <ac:spMk id="144" creationId="{86E46229-4436-4F42-95A7-DA01B28DEC96}"/>
          </ac:spMkLst>
        </pc:spChg>
        <pc:spChg chg="mod">
          <ac:chgData name="Riz Ahmed" userId="S::riz.ahmed@nottingham.ac.uk::50a6e5be-d1f9-4d49-89a7-3b078fa88b74" providerId="AD" clId="Web-{D5307F98-B185-C6CF-35A8-89B6484CF441}" dt="2019-03-25T10:25:25.194" v="36" actId="1076"/>
          <ac:spMkLst>
            <pc:docMk/>
            <pc:sldMk cId="2597344376" sldId="354"/>
            <ac:spMk id="145" creationId="{14082247-C547-4C4F-8A75-D7221A3A8B9D}"/>
          </ac:spMkLst>
        </pc:spChg>
        <pc:spChg chg="del">
          <ac:chgData name="Riz Ahmed" userId="S::riz.ahmed@nottingham.ac.uk::50a6e5be-d1f9-4d49-89a7-3b078fa88b74" providerId="AD" clId="Web-{D5307F98-B185-C6CF-35A8-89B6484CF441}" dt="2019-03-25T10:23:23.037" v="9"/>
          <ac:spMkLst>
            <pc:docMk/>
            <pc:sldMk cId="2597344376" sldId="354"/>
            <ac:spMk id="146" creationId="{827E56C7-D8C4-418C-8275-2FA2567221D1}"/>
          </ac:spMkLst>
        </pc:spChg>
        <pc:spChg chg="del">
          <ac:chgData name="Riz Ahmed" userId="S::riz.ahmed@nottingham.ac.uk::50a6e5be-d1f9-4d49-89a7-3b078fa88b74" providerId="AD" clId="Web-{D5307F98-B185-C6CF-35A8-89B6484CF441}" dt="2019-03-25T10:23:33.021" v="11"/>
          <ac:spMkLst>
            <pc:docMk/>
            <pc:sldMk cId="2597344376" sldId="354"/>
            <ac:spMk id="147" creationId="{2CE07414-3A54-4C3C-B70E-CFFCB646A9D1}"/>
          </ac:spMkLst>
        </pc:spChg>
        <pc:spChg chg="mod">
          <ac:chgData name="Riz Ahmed" userId="S::riz.ahmed@nottingham.ac.uk::50a6e5be-d1f9-4d49-89a7-3b078fa88b74" providerId="AD" clId="Web-{D5307F98-B185-C6CF-35A8-89B6484CF441}" dt="2019-03-25T10:25:25.241" v="39" actId="1076"/>
          <ac:spMkLst>
            <pc:docMk/>
            <pc:sldMk cId="2597344376" sldId="354"/>
            <ac:spMk id="148" creationId="{F1C43A1A-7248-4A17-990C-EF0D84EF2CBB}"/>
          </ac:spMkLst>
        </pc:spChg>
      </pc:sldChg>
    </pc:docChg>
  </pc:docChgLst>
  <pc:docChgLst>
    <pc:chgData name="Haf Merrifield" userId="S::haf.merrifield@nottingham.ac.uk::cdd8c40a-9a26-4924-a617-7118a95a97b2" providerId="AD" clId="Web-{0F2D0F9A-3BB7-4847-142E-8E9DC2CD6981}"/>
    <pc:docChg chg="addSld delSld modSld sldOrd">
      <pc:chgData name="Haf Merrifield" userId="S::haf.merrifield@nottingham.ac.uk::cdd8c40a-9a26-4924-a617-7118a95a97b2" providerId="AD" clId="Web-{0F2D0F9A-3BB7-4847-142E-8E9DC2CD6981}" dt="2019-03-17T17:40:45.119" v="1178" actId="20577"/>
      <pc:docMkLst>
        <pc:docMk/>
      </pc:docMkLst>
      <pc:sldChg chg="modSp">
        <pc:chgData name="Haf Merrifield" userId="S::haf.merrifield@nottingham.ac.uk::cdd8c40a-9a26-4924-a617-7118a95a97b2" providerId="AD" clId="Web-{0F2D0F9A-3BB7-4847-142E-8E9DC2CD6981}" dt="2019-03-17T17:28:48.992" v="37" actId="20577"/>
        <pc:sldMkLst>
          <pc:docMk/>
          <pc:sldMk cId="1407342639" sldId="256"/>
        </pc:sldMkLst>
        <pc:spChg chg="mod">
          <ac:chgData name="Haf Merrifield" userId="S::haf.merrifield@nottingham.ac.uk::cdd8c40a-9a26-4924-a617-7118a95a97b2" providerId="AD" clId="Web-{0F2D0F9A-3BB7-4847-142E-8E9DC2CD6981}" dt="2019-03-17T17:28:48.992" v="37" actId="20577"/>
          <ac:spMkLst>
            <pc:docMk/>
            <pc:sldMk cId="1407342639" sldId="256"/>
            <ac:spMk id="8" creationId="{00000000-0000-0000-0000-000000000000}"/>
          </ac:spMkLst>
        </pc:spChg>
      </pc:sldChg>
      <pc:sldChg chg="modSp">
        <pc:chgData name="Haf Merrifield" userId="S::haf.merrifield@nottingham.ac.uk::cdd8c40a-9a26-4924-a617-7118a95a97b2" providerId="AD" clId="Web-{0F2D0F9A-3BB7-4847-142E-8E9DC2CD6981}" dt="2019-03-17T17:37:22.509" v="764" actId="20577"/>
        <pc:sldMkLst>
          <pc:docMk/>
          <pc:sldMk cId="1993644395" sldId="299"/>
        </pc:sldMkLst>
        <pc:spChg chg="mod">
          <ac:chgData name="Haf Merrifield" userId="S::haf.merrifield@nottingham.ac.uk::cdd8c40a-9a26-4924-a617-7118a95a97b2" providerId="AD" clId="Web-{0F2D0F9A-3BB7-4847-142E-8E9DC2CD6981}" dt="2019-03-17T17:37:22.509" v="764" actId="20577"/>
          <ac:spMkLst>
            <pc:docMk/>
            <pc:sldMk cId="1993644395" sldId="299"/>
            <ac:spMk id="5" creationId="{00000000-0000-0000-0000-000000000000}"/>
          </ac:spMkLst>
        </pc:spChg>
      </pc:sldChg>
      <pc:sldChg chg="modSp">
        <pc:chgData name="Haf Merrifield" userId="S::haf.merrifield@nottingham.ac.uk::cdd8c40a-9a26-4924-a617-7118a95a97b2" providerId="AD" clId="Web-{0F2D0F9A-3BB7-4847-142E-8E9DC2CD6981}" dt="2019-03-17T17:37:58.415" v="843" actId="20577"/>
        <pc:sldMkLst>
          <pc:docMk/>
          <pc:sldMk cId="4030401258" sldId="348"/>
        </pc:sldMkLst>
        <pc:spChg chg="mod">
          <ac:chgData name="Haf Merrifield" userId="S::haf.merrifield@nottingham.ac.uk::cdd8c40a-9a26-4924-a617-7118a95a97b2" providerId="AD" clId="Web-{0F2D0F9A-3BB7-4847-142E-8E9DC2CD6981}" dt="2019-03-17T17:37:58.415" v="843" actId="20577"/>
          <ac:spMkLst>
            <pc:docMk/>
            <pc:sldMk cId="4030401258" sldId="348"/>
            <ac:spMk id="5" creationId="{00000000-0000-0000-0000-000000000000}"/>
          </ac:spMkLst>
        </pc:spChg>
      </pc:sldChg>
      <pc:sldChg chg="modSp">
        <pc:chgData name="Haf Merrifield" userId="S::haf.merrifield@nottingham.ac.uk::cdd8c40a-9a26-4924-a617-7118a95a97b2" providerId="AD" clId="Web-{0F2D0F9A-3BB7-4847-142E-8E9DC2CD6981}" dt="2019-03-17T17:32:13.711" v="418" actId="20577"/>
        <pc:sldMkLst>
          <pc:docMk/>
          <pc:sldMk cId="3003645868" sldId="349"/>
        </pc:sldMkLst>
        <pc:spChg chg="mod">
          <ac:chgData name="Haf Merrifield" userId="S::haf.merrifield@nottingham.ac.uk::cdd8c40a-9a26-4924-a617-7118a95a97b2" providerId="AD" clId="Web-{0F2D0F9A-3BB7-4847-142E-8E9DC2CD6981}" dt="2019-03-17T17:32:13.711" v="418" actId="20577"/>
          <ac:spMkLst>
            <pc:docMk/>
            <pc:sldMk cId="3003645868" sldId="349"/>
            <ac:spMk id="2" creationId="{00000000-0000-0000-0000-000000000000}"/>
          </ac:spMkLst>
        </pc:spChg>
      </pc:sldChg>
      <pc:sldChg chg="modSp ord">
        <pc:chgData name="Haf Merrifield" userId="S::haf.merrifield@nottingham.ac.uk::cdd8c40a-9a26-4924-a617-7118a95a97b2" providerId="AD" clId="Web-{0F2D0F9A-3BB7-4847-142E-8E9DC2CD6981}" dt="2019-03-17T17:37:33.024" v="766"/>
        <pc:sldMkLst>
          <pc:docMk/>
          <pc:sldMk cId="2780172817" sldId="350"/>
        </pc:sldMkLst>
        <pc:spChg chg="mod">
          <ac:chgData name="Haf Merrifield" userId="S::haf.merrifield@nottingham.ac.uk::cdd8c40a-9a26-4924-a617-7118a95a97b2" providerId="AD" clId="Web-{0F2D0F9A-3BB7-4847-142E-8E9DC2CD6981}" dt="2019-03-17T17:31:57.992" v="413" actId="20577"/>
          <ac:spMkLst>
            <pc:docMk/>
            <pc:sldMk cId="2780172817" sldId="350"/>
            <ac:spMk id="2" creationId="{00000000-0000-0000-0000-000000000000}"/>
          </ac:spMkLst>
        </pc:spChg>
        <pc:spChg chg="mod">
          <ac:chgData name="Haf Merrifield" userId="S::haf.merrifield@nottingham.ac.uk::cdd8c40a-9a26-4924-a617-7118a95a97b2" providerId="AD" clId="Web-{0F2D0F9A-3BB7-4847-142E-8E9DC2CD6981}" dt="2019-03-17T17:29:07.023" v="67" actId="20577"/>
          <ac:spMkLst>
            <pc:docMk/>
            <pc:sldMk cId="2780172817" sldId="350"/>
            <ac:spMk id="4" creationId="{00000000-0000-0000-0000-000000000000}"/>
          </ac:spMkLst>
        </pc:spChg>
      </pc:sldChg>
      <pc:sldChg chg="del">
        <pc:chgData name="Haf Merrifield" userId="S::haf.merrifield@nottingham.ac.uk::cdd8c40a-9a26-4924-a617-7118a95a97b2" providerId="AD" clId="Web-{0F2D0F9A-3BB7-4847-142E-8E9DC2CD6981}" dt="2019-03-17T17:29:13.508" v="69"/>
        <pc:sldMkLst>
          <pc:docMk/>
          <pc:sldMk cId="3702630730" sldId="351"/>
        </pc:sldMkLst>
      </pc:sldChg>
      <pc:sldChg chg="modSp">
        <pc:chgData name="Haf Merrifield" userId="S::haf.merrifield@nottingham.ac.uk::cdd8c40a-9a26-4924-a617-7118a95a97b2" providerId="AD" clId="Web-{0F2D0F9A-3BB7-4847-142E-8E9DC2CD6981}" dt="2019-03-17T17:40:45.119" v="1177" actId="20577"/>
        <pc:sldMkLst>
          <pc:docMk/>
          <pc:sldMk cId="1960905391" sldId="352"/>
        </pc:sldMkLst>
        <pc:spChg chg="mod">
          <ac:chgData name="Haf Merrifield" userId="S::haf.merrifield@nottingham.ac.uk::cdd8c40a-9a26-4924-a617-7118a95a97b2" providerId="AD" clId="Web-{0F2D0F9A-3BB7-4847-142E-8E9DC2CD6981}" dt="2019-03-17T17:40:45.119" v="1177" actId="20577"/>
          <ac:spMkLst>
            <pc:docMk/>
            <pc:sldMk cId="1960905391" sldId="352"/>
            <ac:spMk id="3" creationId="{19210310-0FC8-4E7B-ADF3-CAC20B77D1F7}"/>
          </ac:spMkLst>
        </pc:spChg>
      </pc:sldChg>
      <pc:sldChg chg="addSp modSp new">
        <pc:chgData name="Haf Merrifield" userId="S::haf.merrifield@nottingham.ac.uk::cdd8c40a-9a26-4924-a617-7118a95a97b2" providerId="AD" clId="Web-{0F2D0F9A-3BB7-4847-142E-8E9DC2CD6981}" dt="2019-03-17T17:33:59.493" v="582" actId="20577"/>
        <pc:sldMkLst>
          <pc:docMk/>
          <pc:sldMk cId="3005947437" sldId="353"/>
        </pc:sldMkLst>
        <pc:spChg chg="mod">
          <ac:chgData name="Haf Merrifield" userId="S::haf.merrifield@nottingham.ac.uk::cdd8c40a-9a26-4924-a617-7118a95a97b2" providerId="AD" clId="Web-{0F2D0F9A-3BB7-4847-142E-8E9DC2CD6981}" dt="2019-03-17T17:30:45.008" v="170" actId="20577"/>
          <ac:spMkLst>
            <pc:docMk/>
            <pc:sldMk cId="3005947437" sldId="353"/>
            <ac:spMk id="2" creationId="{2B12E8F9-CF31-410F-BF30-461D8F490C79}"/>
          </ac:spMkLst>
        </pc:spChg>
        <pc:spChg chg="add mod">
          <ac:chgData name="Haf Merrifield" userId="S::haf.merrifield@nottingham.ac.uk::cdd8c40a-9a26-4924-a617-7118a95a97b2" providerId="AD" clId="Web-{0F2D0F9A-3BB7-4847-142E-8E9DC2CD6981}" dt="2019-03-17T17:33:59.493" v="582" actId="20577"/>
          <ac:spMkLst>
            <pc:docMk/>
            <pc:sldMk cId="3005947437" sldId="353"/>
            <ac:spMk id="3" creationId="{A5F43639-C621-4BBF-84DD-DF86966903EB}"/>
          </ac:spMkLst>
        </pc:spChg>
      </pc:sldChg>
      <pc:sldChg chg="modSp new">
        <pc:chgData name="Haf Merrifield" userId="S::haf.merrifield@nottingham.ac.uk::cdd8c40a-9a26-4924-a617-7118a95a97b2" providerId="AD" clId="Web-{0F2D0F9A-3BB7-4847-142E-8E9DC2CD6981}" dt="2019-03-17T17:39:18.275" v="968" actId="20577"/>
        <pc:sldMkLst>
          <pc:docMk/>
          <pc:sldMk cId="4021361302" sldId="354"/>
        </pc:sldMkLst>
        <pc:spChg chg="mod">
          <ac:chgData name="Haf Merrifield" userId="S::haf.merrifield@nottingham.ac.uk::cdd8c40a-9a26-4924-a617-7118a95a97b2" providerId="AD" clId="Web-{0F2D0F9A-3BB7-4847-142E-8E9DC2CD6981}" dt="2019-03-17T17:39:18.275" v="968" actId="20577"/>
          <ac:spMkLst>
            <pc:docMk/>
            <pc:sldMk cId="4021361302" sldId="354"/>
            <ac:spMk id="2" creationId="{2E7A2795-AB62-4D50-BFDE-F2868BB4005E}"/>
          </ac:spMkLst>
        </pc:spChg>
      </pc:sldChg>
    </pc:docChg>
  </pc:docChgLst>
  <pc:docChgLst>
    <pc:chgData name="Anne Partington" userId="S::anne.partington@nottingham.ac.uk::0d0791f2-8b12-40b0-b9b7-8c5ef82c809b" providerId="AD" clId="Web-{C6C6FC81-F2C8-F829-F1B9-91426CD62E82}"/>
    <pc:docChg chg="modSld">
      <pc:chgData name="Anne Partington" userId="S::anne.partington@nottingham.ac.uk::0d0791f2-8b12-40b0-b9b7-8c5ef82c809b" providerId="AD" clId="Web-{C6C6FC81-F2C8-F829-F1B9-91426CD62E82}" dt="2019-10-31T10:36:59.407" v="20" actId="20577"/>
      <pc:docMkLst>
        <pc:docMk/>
      </pc:docMkLst>
      <pc:sldChg chg="addSp delSp modSp">
        <pc:chgData name="Anne Partington" userId="S::anne.partington@nottingham.ac.uk::0d0791f2-8b12-40b0-b9b7-8c5ef82c809b" providerId="AD" clId="Web-{C6C6FC81-F2C8-F829-F1B9-91426CD62E82}" dt="2019-10-31T10:36:41.720" v="19"/>
        <pc:sldMkLst>
          <pc:docMk/>
          <pc:sldMk cId="2698517054" sldId="389"/>
        </pc:sldMkLst>
        <pc:graphicFrameChg chg="add del modGraphic">
          <ac:chgData name="Anne Partington" userId="S::anne.partington@nottingham.ac.uk::0d0791f2-8b12-40b0-b9b7-8c5ef82c809b" providerId="AD" clId="Web-{C6C6FC81-F2C8-F829-F1B9-91426CD62E82}" dt="2019-10-31T10:36:41.720" v="19"/>
          <ac:graphicFrameMkLst>
            <pc:docMk/>
            <pc:sldMk cId="2698517054" sldId="389"/>
            <ac:graphicFrameMk id="2" creationId="{00000000-0000-0000-0000-000000000000}"/>
          </ac:graphicFrameMkLst>
        </pc:graphicFrameChg>
      </pc:sldChg>
      <pc:sldChg chg="modSp">
        <pc:chgData name="Anne Partington" userId="S::anne.partington@nottingham.ac.uk::0d0791f2-8b12-40b0-b9b7-8c5ef82c809b" providerId="AD" clId="Web-{C6C6FC81-F2C8-F829-F1B9-91426CD62E82}" dt="2019-10-31T10:35:22.391" v="13" actId="20577"/>
        <pc:sldMkLst>
          <pc:docMk/>
          <pc:sldMk cId="3868957890" sldId="413"/>
        </pc:sldMkLst>
        <pc:graphicFrameChg chg="modGraphic">
          <ac:chgData name="Anne Partington" userId="S::anne.partington@nottingham.ac.uk::0d0791f2-8b12-40b0-b9b7-8c5ef82c809b" providerId="AD" clId="Web-{C6C6FC81-F2C8-F829-F1B9-91426CD62E82}" dt="2019-10-31T10:35:22.391" v="13" actId="20577"/>
          <ac:graphicFrameMkLst>
            <pc:docMk/>
            <pc:sldMk cId="3868957890" sldId="413"/>
            <ac:graphicFrameMk id="4" creationId="{00000000-0000-0000-0000-000000000000}"/>
          </ac:graphicFrameMkLst>
        </pc:graphicFrameChg>
      </pc:sldChg>
    </pc:docChg>
  </pc:docChgLst>
  <pc:docChgLst>
    <pc:chgData name="Anne Partington" userId="S::anne.partington@nottingham.ac.uk::0d0791f2-8b12-40b0-b9b7-8c5ef82c809b" providerId="AD" clId="Web-{C98D261F-BD1D-35FA-BB3E-F23463E62D21}"/>
    <pc:docChg chg="addSld modSld">
      <pc:chgData name="Anne Partington" userId="S::anne.partington@nottingham.ac.uk::0d0791f2-8b12-40b0-b9b7-8c5ef82c809b" providerId="AD" clId="Web-{C98D261F-BD1D-35FA-BB3E-F23463E62D21}" dt="2020-01-02T09:56:46.553" v="47" actId="20577"/>
      <pc:docMkLst>
        <pc:docMk/>
      </pc:docMkLst>
      <pc:sldChg chg="modSp new">
        <pc:chgData name="Anne Partington" userId="S::anne.partington@nottingham.ac.uk::0d0791f2-8b12-40b0-b9b7-8c5ef82c809b" providerId="AD" clId="Web-{C98D261F-BD1D-35FA-BB3E-F23463E62D21}" dt="2020-01-02T09:56:45.334" v="45" actId="20577"/>
        <pc:sldMkLst>
          <pc:docMk/>
          <pc:sldMk cId="3959971685" sldId="431"/>
        </pc:sldMkLst>
        <pc:spChg chg="mod">
          <ac:chgData name="Anne Partington" userId="S::anne.partington@nottingham.ac.uk::0d0791f2-8b12-40b0-b9b7-8c5ef82c809b" providerId="AD" clId="Web-{C98D261F-BD1D-35FA-BB3E-F23463E62D21}" dt="2020-01-02T09:56:45.334" v="45" actId="20577"/>
          <ac:spMkLst>
            <pc:docMk/>
            <pc:sldMk cId="3959971685" sldId="431"/>
            <ac:spMk id="2" creationId="{1FD1650B-B33D-4EF8-B6E7-CC033C51F5DB}"/>
          </ac:spMkLst>
        </pc:spChg>
      </pc:sldChg>
    </pc:docChg>
  </pc:docChgLst>
  <pc:docChgLst>
    <pc:chgData name="Riz Ahmed" userId="S::riz.ahmed@nottingham.ac.uk::50a6e5be-d1f9-4d49-89a7-3b078fa88b74" providerId="AD" clId="Web-{E1C3D69C-C22E-C735-19C4-111C31A0C93D}"/>
    <pc:docChg chg="modSld">
      <pc:chgData name="Riz Ahmed" userId="S::riz.ahmed@nottingham.ac.uk::50a6e5be-d1f9-4d49-89a7-3b078fa88b74" providerId="AD" clId="Web-{E1C3D69C-C22E-C735-19C4-111C31A0C93D}" dt="2019-03-26T08:59:38.267" v="6" actId="20577"/>
      <pc:docMkLst>
        <pc:docMk/>
      </pc:docMkLst>
      <pc:sldChg chg="modSp">
        <pc:chgData name="Riz Ahmed" userId="S::riz.ahmed@nottingham.ac.uk::50a6e5be-d1f9-4d49-89a7-3b078fa88b74" providerId="AD" clId="Web-{E1C3D69C-C22E-C735-19C4-111C31A0C93D}" dt="2019-03-26T08:59:38.267" v="6" actId="20577"/>
        <pc:sldMkLst>
          <pc:docMk/>
          <pc:sldMk cId="1137377420" sldId="380"/>
        </pc:sldMkLst>
        <pc:spChg chg="mod">
          <ac:chgData name="Riz Ahmed" userId="S::riz.ahmed@nottingham.ac.uk::50a6e5be-d1f9-4d49-89a7-3b078fa88b74" providerId="AD" clId="Web-{E1C3D69C-C22E-C735-19C4-111C31A0C93D}" dt="2019-03-26T08:59:38.267" v="6" actId="20577"/>
          <ac:spMkLst>
            <pc:docMk/>
            <pc:sldMk cId="1137377420" sldId="380"/>
            <ac:spMk id="6" creationId="{C186A1CA-154F-4A10-87EA-40637A64E8B9}"/>
          </ac:spMkLst>
        </pc:spChg>
      </pc:sldChg>
    </pc:docChg>
  </pc:docChgLst>
  <pc:docChgLst>
    <pc:chgData name="Riz Ahmed" userId="S::riz.ahmed@nottingham.ac.uk::50a6e5be-d1f9-4d49-89a7-3b078fa88b74" providerId="AD" clId="Web-{92810195-D699-4EC4-8C6D-E38605875A30}"/>
    <pc:docChg chg="addSld delSld modSld">
      <pc:chgData name="Riz Ahmed" userId="S::riz.ahmed@nottingham.ac.uk::50a6e5be-d1f9-4d49-89a7-3b078fa88b74" providerId="AD" clId="Web-{92810195-D699-4EC4-8C6D-E38605875A30}" dt="2019-03-18T11:04:31.142" v="451" actId="14100"/>
      <pc:docMkLst>
        <pc:docMk/>
      </pc:docMkLst>
      <pc:sldChg chg="del">
        <pc:chgData name="Riz Ahmed" userId="S::riz.ahmed@nottingham.ac.uk::50a6e5be-d1f9-4d49-89a7-3b078fa88b74" providerId="AD" clId="Web-{92810195-D699-4EC4-8C6D-E38605875A30}" dt="2019-03-18T10:44:30.910" v="322"/>
        <pc:sldMkLst>
          <pc:docMk/>
          <pc:sldMk cId="3003645868" sldId="349"/>
        </pc:sldMkLst>
      </pc:sldChg>
      <pc:sldChg chg="addSp delSp modSp">
        <pc:chgData name="Riz Ahmed" userId="S::riz.ahmed@nottingham.ac.uk::50a6e5be-d1f9-4d49-89a7-3b078fa88b74" providerId="AD" clId="Web-{92810195-D699-4EC4-8C6D-E38605875A30}" dt="2019-03-18T10:59:30.096" v="439"/>
        <pc:sldMkLst>
          <pc:docMk/>
          <pc:sldMk cId="2780172817" sldId="350"/>
        </pc:sldMkLst>
        <pc:spChg chg="add mod">
          <ac:chgData name="Riz Ahmed" userId="S::riz.ahmed@nottingham.ac.uk::50a6e5be-d1f9-4d49-89a7-3b078fa88b74" providerId="AD" clId="Web-{92810195-D699-4EC4-8C6D-E38605875A30}" dt="2019-03-18T10:59:30.096" v="439"/>
          <ac:spMkLst>
            <pc:docMk/>
            <pc:sldMk cId="2780172817" sldId="350"/>
            <ac:spMk id="3" creationId="{6ED4B89F-00AC-4BB3-BCBE-82D4EB99FB6B}"/>
          </ac:spMkLst>
        </pc:spChg>
        <pc:spChg chg="mod">
          <ac:chgData name="Riz Ahmed" userId="S::riz.ahmed@nottingham.ac.uk::50a6e5be-d1f9-4d49-89a7-3b078fa88b74" providerId="AD" clId="Web-{92810195-D699-4EC4-8C6D-E38605875A30}" dt="2019-03-18T10:57:29.033" v="411" actId="1076"/>
          <ac:spMkLst>
            <pc:docMk/>
            <pc:sldMk cId="2780172817" sldId="350"/>
            <ac:spMk id="4" creationId="{00000000-0000-0000-0000-000000000000}"/>
          </ac:spMkLst>
        </pc:spChg>
        <pc:spChg chg="add mod">
          <ac:chgData name="Riz Ahmed" userId="S::riz.ahmed@nottingham.ac.uk::50a6e5be-d1f9-4d49-89a7-3b078fa88b74" providerId="AD" clId="Web-{92810195-D699-4EC4-8C6D-E38605875A30}" dt="2019-03-18T10:57:55.549" v="421" actId="1076"/>
          <ac:spMkLst>
            <pc:docMk/>
            <pc:sldMk cId="2780172817" sldId="350"/>
            <ac:spMk id="5" creationId="{5652AC37-2967-41C4-AF3F-3E1F64DC0170}"/>
          </ac:spMkLst>
        </pc:spChg>
        <pc:spChg chg="add del">
          <ac:chgData name="Riz Ahmed" userId="S::riz.ahmed@nottingham.ac.uk::50a6e5be-d1f9-4d49-89a7-3b078fa88b74" providerId="AD" clId="Web-{92810195-D699-4EC4-8C6D-E38605875A30}" dt="2019-03-18T10:56:24.580" v="390"/>
          <ac:spMkLst>
            <pc:docMk/>
            <pc:sldMk cId="2780172817" sldId="350"/>
            <ac:spMk id="6" creationId="{C26520C0-8FD8-4676-9937-3A386E1139BF}"/>
          </ac:spMkLst>
        </pc:spChg>
        <pc:spChg chg="add del mod">
          <ac:chgData name="Riz Ahmed" userId="S::riz.ahmed@nottingham.ac.uk::50a6e5be-d1f9-4d49-89a7-3b078fa88b74" providerId="AD" clId="Web-{92810195-D699-4EC4-8C6D-E38605875A30}" dt="2019-03-18T10:56:27.158" v="393"/>
          <ac:spMkLst>
            <pc:docMk/>
            <pc:sldMk cId="2780172817" sldId="350"/>
            <ac:spMk id="7" creationId="{32A4D811-6EE5-49E9-A5A6-5EA5826B4B50}"/>
          </ac:spMkLst>
        </pc:spChg>
        <pc:spChg chg="add del mod">
          <ac:chgData name="Riz Ahmed" userId="S::riz.ahmed@nottingham.ac.uk::50a6e5be-d1f9-4d49-89a7-3b078fa88b74" providerId="AD" clId="Web-{92810195-D699-4EC4-8C6D-E38605875A30}" dt="2019-03-18T10:58:06.127" v="424"/>
          <ac:spMkLst>
            <pc:docMk/>
            <pc:sldMk cId="2780172817" sldId="350"/>
            <ac:spMk id="8" creationId="{F6164A05-31E1-40A8-B5C1-42678AE8C4EE}"/>
          </ac:spMkLst>
        </pc:spChg>
        <pc:spChg chg="add mod">
          <ac:chgData name="Riz Ahmed" userId="S::riz.ahmed@nottingham.ac.uk::50a6e5be-d1f9-4d49-89a7-3b078fa88b74" providerId="AD" clId="Web-{92810195-D699-4EC4-8C6D-E38605875A30}" dt="2019-03-18T10:57:55.565" v="423" actId="1076"/>
          <ac:spMkLst>
            <pc:docMk/>
            <pc:sldMk cId="2780172817" sldId="350"/>
            <ac:spMk id="9" creationId="{ACDD2D02-0265-4017-9760-B07F9CEB13D6}"/>
          </ac:spMkLst>
        </pc:spChg>
        <pc:spChg chg="add del mod">
          <ac:chgData name="Riz Ahmed" userId="S::riz.ahmed@nottingham.ac.uk::50a6e5be-d1f9-4d49-89a7-3b078fa88b74" providerId="AD" clId="Web-{92810195-D699-4EC4-8C6D-E38605875A30}" dt="2019-03-18T10:58:43.971" v="432"/>
          <ac:spMkLst>
            <pc:docMk/>
            <pc:sldMk cId="2780172817" sldId="350"/>
            <ac:spMk id="10" creationId="{1B0BE780-ECE0-4842-912A-C27B84D785E6}"/>
          </ac:spMkLst>
        </pc:spChg>
        <pc:spChg chg="add del mod">
          <ac:chgData name="Riz Ahmed" userId="S::riz.ahmed@nottingham.ac.uk::50a6e5be-d1f9-4d49-89a7-3b078fa88b74" providerId="AD" clId="Web-{92810195-D699-4EC4-8C6D-E38605875A30}" dt="2019-03-18T10:58:55.408" v="435"/>
          <ac:spMkLst>
            <pc:docMk/>
            <pc:sldMk cId="2780172817" sldId="350"/>
            <ac:spMk id="11" creationId="{5F13050D-A0C9-455B-A422-73BF26F96F1C}"/>
          </ac:spMkLst>
        </pc:spChg>
        <pc:spChg chg="add mod ord">
          <ac:chgData name="Riz Ahmed" userId="S::riz.ahmed@nottingham.ac.uk::50a6e5be-d1f9-4d49-89a7-3b078fa88b74" providerId="AD" clId="Web-{92810195-D699-4EC4-8C6D-E38605875A30}" dt="2019-03-18T10:59:05.939" v="438"/>
          <ac:spMkLst>
            <pc:docMk/>
            <pc:sldMk cId="2780172817" sldId="350"/>
            <ac:spMk id="12" creationId="{750E925F-963B-4F84-BBE1-8C8C84C25806}"/>
          </ac:spMkLst>
        </pc:spChg>
      </pc:sldChg>
      <pc:sldChg chg="addSp delSp modSp add replId">
        <pc:chgData name="Riz Ahmed" userId="S::riz.ahmed@nottingham.ac.uk::50a6e5be-d1f9-4d49-89a7-3b078fa88b74" providerId="AD" clId="Web-{92810195-D699-4EC4-8C6D-E38605875A30}" dt="2019-03-18T10:44:14.535" v="321" actId="1076"/>
        <pc:sldMkLst>
          <pc:docMk/>
          <pc:sldMk cId="2597344376" sldId="354"/>
        </pc:sldMkLst>
        <pc:spChg chg="del">
          <ac:chgData name="Riz Ahmed" userId="S::riz.ahmed@nottingham.ac.uk::50a6e5be-d1f9-4d49-89a7-3b078fa88b74" providerId="AD" clId="Web-{92810195-D699-4EC4-8C6D-E38605875A30}" dt="2019-03-18T10:20:01.553" v="1"/>
          <ac:spMkLst>
            <pc:docMk/>
            <pc:sldMk cId="2597344376" sldId="354"/>
            <ac:spMk id="2" creationId="{00000000-0000-0000-0000-000000000000}"/>
          </ac:spMkLst>
        </pc:spChg>
        <pc:spChg chg="del">
          <ac:chgData name="Riz Ahmed" userId="S::riz.ahmed@nottingham.ac.uk::50a6e5be-d1f9-4d49-89a7-3b078fa88b74" providerId="AD" clId="Web-{92810195-D699-4EC4-8C6D-E38605875A30}" dt="2019-03-18T10:20:03.178" v="2"/>
          <ac:spMkLst>
            <pc:docMk/>
            <pc:sldMk cId="2597344376" sldId="354"/>
            <ac:spMk id="5" creationId="{ADC74780-0CA0-4D11-B1B3-8D4BC5624964}"/>
          </ac:spMkLst>
        </pc:spChg>
        <pc:spChg chg="add mod">
          <ac:chgData name="Riz Ahmed" userId="S::riz.ahmed@nottingham.ac.uk::50a6e5be-d1f9-4d49-89a7-3b078fa88b74" providerId="AD" clId="Web-{92810195-D699-4EC4-8C6D-E38605875A30}" dt="2019-03-18T10:43:46.863" v="318"/>
          <ac:spMkLst>
            <pc:docMk/>
            <pc:sldMk cId="2597344376" sldId="354"/>
            <ac:spMk id="143" creationId="{3F030A85-084C-4968-96FC-61F9D62AD792}"/>
          </ac:spMkLst>
        </pc:spChg>
        <pc:spChg chg="add mod">
          <ac:chgData name="Riz Ahmed" userId="S::riz.ahmed@nottingham.ac.uk::50a6e5be-d1f9-4d49-89a7-3b078fa88b74" providerId="AD" clId="Web-{92810195-D699-4EC4-8C6D-E38605875A30}" dt="2019-03-18T10:43:50.831" v="319"/>
          <ac:spMkLst>
            <pc:docMk/>
            <pc:sldMk cId="2597344376" sldId="354"/>
            <ac:spMk id="144" creationId="{86E46229-4436-4F42-95A7-DA01B28DEC96}"/>
          </ac:spMkLst>
        </pc:spChg>
        <pc:spChg chg="add mod">
          <ac:chgData name="Riz Ahmed" userId="S::riz.ahmed@nottingham.ac.uk::50a6e5be-d1f9-4d49-89a7-3b078fa88b74" providerId="AD" clId="Web-{92810195-D699-4EC4-8C6D-E38605875A30}" dt="2019-03-18T10:44:14.535" v="321" actId="1076"/>
          <ac:spMkLst>
            <pc:docMk/>
            <pc:sldMk cId="2597344376" sldId="354"/>
            <ac:spMk id="145" creationId="{14082247-C547-4C4F-8A75-D7221A3A8B9D}"/>
          </ac:spMkLst>
        </pc:spChg>
        <pc:spChg chg="add mod ord">
          <ac:chgData name="Riz Ahmed" userId="S::riz.ahmed@nottingham.ac.uk::50a6e5be-d1f9-4d49-89a7-3b078fa88b74" providerId="AD" clId="Web-{92810195-D699-4EC4-8C6D-E38605875A30}" dt="2019-03-18T10:35:31.223" v="181" actId="1076"/>
          <ac:spMkLst>
            <pc:docMk/>
            <pc:sldMk cId="2597344376" sldId="354"/>
            <ac:spMk id="146" creationId="{827E56C7-D8C4-418C-8275-2FA2567221D1}"/>
          </ac:spMkLst>
        </pc:spChg>
        <pc:spChg chg="add mod ord">
          <ac:chgData name="Riz Ahmed" userId="S::riz.ahmed@nottingham.ac.uk::50a6e5be-d1f9-4d49-89a7-3b078fa88b74" providerId="AD" clId="Web-{92810195-D699-4EC4-8C6D-E38605875A30}" dt="2019-03-18T10:35:31.239" v="183" actId="1076"/>
          <ac:spMkLst>
            <pc:docMk/>
            <pc:sldMk cId="2597344376" sldId="354"/>
            <ac:spMk id="147" creationId="{2CE07414-3A54-4C3C-B70E-CFFCB646A9D1}"/>
          </ac:spMkLst>
        </pc:spChg>
        <pc:spChg chg="add mod ord">
          <ac:chgData name="Riz Ahmed" userId="S::riz.ahmed@nottingham.ac.uk::50a6e5be-d1f9-4d49-89a7-3b078fa88b74" providerId="AD" clId="Web-{92810195-D699-4EC4-8C6D-E38605875A30}" dt="2019-03-18T10:36:27.457" v="186"/>
          <ac:spMkLst>
            <pc:docMk/>
            <pc:sldMk cId="2597344376" sldId="354"/>
            <ac:spMk id="148" creationId="{F1C43A1A-7248-4A17-990C-EF0D84EF2CBB}"/>
          </ac:spMkLst>
        </pc:spChg>
        <pc:spChg chg="add mod">
          <ac:chgData name="Riz Ahmed" userId="S::riz.ahmed@nottingham.ac.uk::50a6e5be-d1f9-4d49-89a7-3b078fa88b74" providerId="AD" clId="Web-{92810195-D699-4EC4-8C6D-E38605875A30}" dt="2019-03-18T10:41:20.066" v="290"/>
          <ac:spMkLst>
            <pc:docMk/>
            <pc:sldMk cId="2597344376" sldId="354"/>
            <ac:spMk id="150" creationId="{D9BFB220-673C-47EB-A66A-3EA5A470FCA2}"/>
          </ac:spMkLst>
        </pc:spChg>
        <pc:spChg chg="add mod">
          <ac:chgData name="Riz Ahmed" userId="S::riz.ahmed@nottingham.ac.uk::50a6e5be-d1f9-4d49-89a7-3b078fa88b74" providerId="AD" clId="Web-{92810195-D699-4EC4-8C6D-E38605875A30}" dt="2019-03-18T10:41:43.410" v="293" actId="1076"/>
          <ac:spMkLst>
            <pc:docMk/>
            <pc:sldMk cId="2597344376" sldId="354"/>
            <ac:spMk id="152" creationId="{33487880-EE47-4899-92EE-7F461B3E926F}"/>
          </ac:spMkLst>
        </pc:spChg>
        <pc:spChg chg="add mod">
          <ac:chgData name="Riz Ahmed" userId="S::riz.ahmed@nottingham.ac.uk::50a6e5be-d1f9-4d49-89a7-3b078fa88b74" providerId="AD" clId="Web-{92810195-D699-4EC4-8C6D-E38605875A30}" dt="2019-03-18T10:41:48.629" v="294" actId="1076"/>
          <ac:spMkLst>
            <pc:docMk/>
            <pc:sldMk cId="2597344376" sldId="354"/>
            <ac:spMk id="153" creationId="{E6231354-FFE5-4772-92A2-BF199FD04786}"/>
          </ac:spMkLst>
        </pc:spChg>
        <pc:graphicFrameChg chg="add del mod modGraphic">
          <ac:chgData name="Riz Ahmed" userId="S::riz.ahmed@nottingham.ac.uk::50a6e5be-d1f9-4d49-89a7-3b078fa88b74" providerId="AD" clId="Web-{92810195-D699-4EC4-8C6D-E38605875A30}" dt="2019-03-18T10:20:48.709" v="8"/>
          <ac:graphicFrameMkLst>
            <pc:docMk/>
            <pc:sldMk cId="2597344376" sldId="354"/>
            <ac:graphicFrameMk id="3" creationId="{51B73E59-8CCD-455A-AC94-CF2E4CEED463}"/>
          </ac:graphicFrameMkLst>
        </pc:graphicFrameChg>
        <pc:graphicFrameChg chg="add del mod modGraphic">
          <ac:chgData name="Riz Ahmed" userId="S::riz.ahmed@nottingham.ac.uk::50a6e5be-d1f9-4d49-89a7-3b078fa88b74" providerId="AD" clId="Web-{92810195-D699-4EC4-8C6D-E38605875A30}" dt="2019-03-18T10:31:30.176" v="148"/>
          <ac:graphicFrameMkLst>
            <pc:docMk/>
            <pc:sldMk cId="2597344376" sldId="354"/>
            <ac:graphicFrameMk id="27" creationId="{C8140BDF-2A0E-450F-B1F6-C0FCFAB3ECC2}"/>
          </ac:graphicFrameMkLst>
        </pc:graphicFrameChg>
      </pc:sldChg>
      <pc:sldChg chg="addSp modSp add replId">
        <pc:chgData name="Riz Ahmed" userId="S::riz.ahmed@nottingham.ac.uk::50a6e5be-d1f9-4d49-89a7-3b078fa88b74" providerId="AD" clId="Web-{92810195-D699-4EC4-8C6D-E38605875A30}" dt="2019-03-18T11:04:31.142" v="451" actId="14100"/>
        <pc:sldMkLst>
          <pc:docMk/>
          <pc:sldMk cId="2974877913" sldId="355"/>
        </pc:sldMkLst>
        <pc:spChg chg="add mod">
          <ac:chgData name="Riz Ahmed" userId="S::riz.ahmed@nottingham.ac.uk::50a6e5be-d1f9-4d49-89a7-3b078fa88b74" providerId="AD" clId="Web-{92810195-D699-4EC4-8C6D-E38605875A30}" dt="2019-03-18T11:04:31.142" v="451" actId="14100"/>
          <ac:spMkLst>
            <pc:docMk/>
            <pc:sldMk cId="2974877913" sldId="355"/>
            <ac:spMk id="6" creationId="{BD23BC2D-4AF9-4CB0-A6DB-5830488C40CA}"/>
          </ac:spMkLst>
        </pc:spChg>
      </pc:sldChg>
    </pc:docChg>
  </pc:docChgLst>
  <pc:docChgLst>
    <pc:chgData name="Riz Ahmed" userId="S::riz.ahmed@nottingham.ac.uk::50a6e5be-d1f9-4d49-89a7-3b078fa88b74" providerId="AD" clId="Web-{D8C18C14-0E56-646E-BFA7-592CBC4D8E40}"/>
    <pc:docChg chg="modSld">
      <pc:chgData name="Riz Ahmed" userId="S::riz.ahmed@nottingham.ac.uk::50a6e5be-d1f9-4d49-89a7-3b078fa88b74" providerId="AD" clId="Web-{D8C18C14-0E56-646E-BFA7-592CBC4D8E40}" dt="2019-06-07T10:30:55.760" v="6" actId="20577"/>
      <pc:docMkLst>
        <pc:docMk/>
      </pc:docMkLst>
      <pc:sldChg chg="modSp">
        <pc:chgData name="Riz Ahmed" userId="S::riz.ahmed@nottingham.ac.uk::50a6e5be-d1f9-4d49-89a7-3b078fa88b74" providerId="AD" clId="Web-{D8C18C14-0E56-646E-BFA7-592CBC4D8E40}" dt="2019-06-07T10:30:43.104" v="4" actId="20577"/>
        <pc:sldMkLst>
          <pc:docMk/>
          <pc:sldMk cId="2780172817" sldId="350"/>
        </pc:sldMkLst>
        <pc:spChg chg="mod">
          <ac:chgData name="Riz Ahmed" userId="S::riz.ahmed@nottingham.ac.uk::50a6e5be-d1f9-4d49-89a7-3b078fa88b74" providerId="AD" clId="Web-{D8C18C14-0E56-646E-BFA7-592CBC4D8E40}" dt="2019-06-07T10:30:43.104" v="4" actId="20577"/>
          <ac:spMkLst>
            <pc:docMk/>
            <pc:sldMk cId="2780172817" sldId="350"/>
            <ac:spMk id="3" creationId="{00000000-0000-0000-0000-000000000000}"/>
          </ac:spMkLst>
        </pc:spChg>
      </pc:sldChg>
    </pc:docChg>
  </pc:docChgLst>
  <pc:docChgLst>
    <pc:chgData name="Haf Merrifield" userId="S::haf.merrifield@nottingham.ac.uk::cdd8c40a-9a26-4924-a617-7118a95a97b2" providerId="AD" clId="Web-{2C6F1E4D-C5E3-8303-D404-F86A9EE52783}"/>
    <pc:docChg chg="modSld sldOrd">
      <pc:chgData name="Haf Merrifield" userId="S::haf.merrifield@nottingham.ac.uk::cdd8c40a-9a26-4924-a617-7118a95a97b2" providerId="AD" clId="Web-{2C6F1E4D-C5E3-8303-D404-F86A9EE52783}" dt="2019-03-20T10:57:13.929" v="120" actId="20577"/>
      <pc:docMkLst>
        <pc:docMk/>
      </pc:docMkLst>
      <pc:sldChg chg="addSp modSp ord">
        <pc:chgData name="Haf Merrifield" userId="S::haf.merrifield@nottingham.ac.uk::cdd8c40a-9a26-4924-a617-7118a95a97b2" providerId="AD" clId="Web-{2C6F1E4D-C5E3-8303-D404-F86A9EE52783}" dt="2019-03-20T10:57:13.929" v="120" actId="20577"/>
        <pc:sldMkLst>
          <pc:docMk/>
          <pc:sldMk cId="367027298" sldId="370"/>
        </pc:sldMkLst>
        <pc:spChg chg="add mod">
          <ac:chgData name="Haf Merrifield" userId="S::haf.merrifield@nottingham.ac.uk::cdd8c40a-9a26-4924-a617-7118a95a97b2" providerId="AD" clId="Web-{2C6F1E4D-C5E3-8303-D404-F86A9EE52783}" dt="2019-03-20T10:47:09.212" v="29" actId="1076"/>
          <ac:spMkLst>
            <pc:docMk/>
            <pc:sldMk cId="367027298" sldId="370"/>
            <ac:spMk id="7" creationId="{F38B6A16-ECE2-40E2-BAEB-65E7461A619F}"/>
          </ac:spMkLst>
        </pc:spChg>
        <pc:spChg chg="add mod">
          <ac:chgData name="Haf Merrifield" userId="S::haf.merrifield@nottingham.ac.uk::cdd8c40a-9a26-4924-a617-7118a95a97b2" providerId="AD" clId="Web-{2C6F1E4D-C5E3-8303-D404-F86A9EE52783}" dt="2019-03-20T10:54:07.992" v="62" actId="14100"/>
          <ac:spMkLst>
            <pc:docMk/>
            <pc:sldMk cId="367027298" sldId="370"/>
            <ac:spMk id="8" creationId="{B1EBD92D-E447-4EEA-BCB5-D82B50CE0ABC}"/>
          </ac:spMkLst>
        </pc:spChg>
        <pc:spChg chg="add mod">
          <ac:chgData name="Haf Merrifield" userId="S::haf.merrifield@nottingham.ac.uk::cdd8c40a-9a26-4924-a617-7118a95a97b2" providerId="AD" clId="Web-{2C6F1E4D-C5E3-8303-D404-F86A9EE52783}" dt="2019-03-20T10:57:13.929" v="120" actId="20577"/>
          <ac:spMkLst>
            <pc:docMk/>
            <pc:sldMk cId="367027298" sldId="370"/>
            <ac:spMk id="9" creationId="{671C5A10-2572-4E11-89C9-392F5CD7422F}"/>
          </ac:spMkLst>
        </pc:spChg>
        <pc:picChg chg="add mod">
          <ac:chgData name="Haf Merrifield" userId="S::haf.merrifield@nottingham.ac.uk::cdd8c40a-9a26-4924-a617-7118a95a97b2" providerId="AD" clId="Web-{2C6F1E4D-C5E3-8303-D404-F86A9EE52783}" dt="2019-03-20T10:54:19.508" v="65" actId="1076"/>
          <ac:picMkLst>
            <pc:docMk/>
            <pc:sldMk cId="367027298" sldId="370"/>
            <ac:picMk id="3" creationId="{16E1DD23-CB3E-48C4-A889-0BD05EF54B59}"/>
          </ac:picMkLst>
        </pc:picChg>
        <pc:picChg chg="add mod">
          <ac:chgData name="Haf Merrifield" userId="S::haf.merrifield@nottingham.ac.uk::cdd8c40a-9a26-4924-a617-7118a95a97b2" providerId="AD" clId="Web-{2C6F1E4D-C5E3-8303-D404-F86A9EE52783}" dt="2019-03-20T10:46:02.743" v="7" actId="1076"/>
          <ac:picMkLst>
            <pc:docMk/>
            <pc:sldMk cId="367027298" sldId="370"/>
            <ac:picMk id="5" creationId="{D7919C44-C954-4D5B-A73D-7E5AEDC26A70}"/>
          </ac:picMkLst>
        </pc:picChg>
      </pc:sldChg>
    </pc:docChg>
  </pc:docChgLst>
  <pc:docChgLst>
    <pc:chgData name="Riz Ahmed" userId="S::riz.ahmed@nottingham.ac.uk::50a6e5be-d1f9-4d49-89a7-3b078fa88b74" providerId="AD" clId="Web-{4127DC87-4C5E-A483-1386-BFB913618F3C}"/>
    <pc:docChg chg="modSld">
      <pc:chgData name="Riz Ahmed" userId="S::riz.ahmed@nottingham.ac.uk::50a6e5be-d1f9-4d49-89a7-3b078fa88b74" providerId="AD" clId="Web-{4127DC87-4C5E-A483-1386-BFB913618F3C}" dt="2019-03-19T17:52:40.031" v="4" actId="1076"/>
      <pc:docMkLst>
        <pc:docMk/>
      </pc:docMkLst>
      <pc:sldChg chg="addSp delSp modSp">
        <pc:chgData name="Riz Ahmed" userId="S::riz.ahmed@nottingham.ac.uk::50a6e5be-d1f9-4d49-89a7-3b078fa88b74" providerId="AD" clId="Web-{4127DC87-4C5E-A483-1386-BFB913618F3C}" dt="2019-03-19T17:52:40.031" v="4" actId="1076"/>
        <pc:sldMkLst>
          <pc:docMk/>
          <pc:sldMk cId="3201856386" sldId="366"/>
        </pc:sldMkLst>
        <pc:picChg chg="del">
          <ac:chgData name="Riz Ahmed" userId="S::riz.ahmed@nottingham.ac.uk::50a6e5be-d1f9-4d49-89a7-3b078fa88b74" providerId="AD" clId="Web-{4127DC87-4C5E-A483-1386-BFB913618F3C}" dt="2019-03-19T17:52:35.624" v="2"/>
          <ac:picMkLst>
            <pc:docMk/>
            <pc:sldMk cId="3201856386" sldId="366"/>
            <ac:picMk id="5" creationId="{00000000-0000-0000-0000-000000000000}"/>
          </ac:picMkLst>
        </pc:picChg>
        <pc:picChg chg="add mod">
          <ac:chgData name="Riz Ahmed" userId="S::riz.ahmed@nottingham.ac.uk::50a6e5be-d1f9-4d49-89a7-3b078fa88b74" providerId="AD" clId="Web-{4127DC87-4C5E-A483-1386-BFB913618F3C}" dt="2019-03-19T17:52:40.031" v="4" actId="1076"/>
          <ac:picMkLst>
            <pc:docMk/>
            <pc:sldMk cId="3201856386" sldId="366"/>
            <ac:picMk id="6" creationId="{6C4EBB1F-8FE5-4040-A1D6-CE8880DEC3F4}"/>
          </ac:picMkLst>
        </pc:picChg>
      </pc:sldChg>
    </pc:docChg>
  </pc:docChgLst>
  <pc:docChgLst>
    <pc:chgData name="Haf Merrifield" userId="S::haf.merrifield@nottingham.ac.uk::cdd8c40a-9a26-4924-a617-7118a95a97b2" providerId="AD" clId="Web-{BFDC2237-B041-DE5B-5410-5DEFEB9581C3}"/>
    <pc:docChg chg="delSld modSld">
      <pc:chgData name="Haf Merrifield" userId="S::haf.merrifield@nottingham.ac.uk::cdd8c40a-9a26-4924-a617-7118a95a97b2" providerId="AD" clId="Web-{BFDC2237-B041-DE5B-5410-5DEFEB9581C3}" dt="2019-07-15T10:26:41.153" v="24" actId="20577"/>
      <pc:docMkLst>
        <pc:docMk/>
      </pc:docMkLst>
      <pc:sldChg chg="del">
        <pc:chgData name="Haf Merrifield" userId="S::haf.merrifield@nottingham.ac.uk::cdd8c40a-9a26-4924-a617-7118a95a97b2" providerId="AD" clId="Web-{BFDC2237-B041-DE5B-5410-5DEFEB9581C3}" dt="2019-07-15T10:25:57.090" v="0"/>
        <pc:sldMkLst>
          <pc:docMk/>
          <pc:sldMk cId="3336747532" sldId="369"/>
        </pc:sldMkLst>
      </pc:sldChg>
      <pc:sldChg chg="modSp">
        <pc:chgData name="Haf Merrifield" userId="S::haf.merrifield@nottingham.ac.uk::cdd8c40a-9a26-4924-a617-7118a95a97b2" providerId="AD" clId="Web-{BFDC2237-B041-DE5B-5410-5DEFEB9581C3}" dt="2019-07-15T10:26:41.153" v="23" actId="20577"/>
        <pc:sldMkLst>
          <pc:docMk/>
          <pc:sldMk cId="2356272640" sldId="394"/>
        </pc:sldMkLst>
        <pc:spChg chg="mod">
          <ac:chgData name="Haf Merrifield" userId="S::haf.merrifield@nottingham.ac.uk::cdd8c40a-9a26-4924-a617-7118a95a97b2" providerId="AD" clId="Web-{BFDC2237-B041-DE5B-5410-5DEFEB9581C3}" dt="2019-07-15T10:26:41.153" v="23" actId="20577"/>
          <ac:spMkLst>
            <pc:docMk/>
            <pc:sldMk cId="2356272640" sldId="394"/>
            <ac:spMk id="5" creationId="{00000000-0000-0000-0000-000000000000}"/>
          </ac:spMkLst>
        </pc:spChg>
      </pc:sldChg>
    </pc:docChg>
  </pc:docChgLst>
  <pc:docChgLst>
    <pc:chgData name="Riz Ahmed" userId="S::riz.ahmed@nottingham.ac.uk::50a6e5be-d1f9-4d49-89a7-3b078fa88b74" providerId="AD" clId="Web-{04DE636F-E9B0-D6EE-2EA7-FE7E174BACD7}"/>
    <pc:docChg chg="modSld">
      <pc:chgData name="Riz Ahmed" userId="S::riz.ahmed@nottingham.ac.uk::50a6e5be-d1f9-4d49-89a7-3b078fa88b74" providerId="AD" clId="Web-{04DE636F-E9B0-D6EE-2EA7-FE7E174BACD7}" dt="2019-03-19T17:01:53.655" v="4" actId="20577"/>
      <pc:docMkLst>
        <pc:docMk/>
      </pc:docMkLst>
      <pc:sldChg chg="modSp">
        <pc:chgData name="Riz Ahmed" userId="S::riz.ahmed@nottingham.ac.uk::50a6e5be-d1f9-4d49-89a7-3b078fa88b74" providerId="AD" clId="Web-{04DE636F-E9B0-D6EE-2EA7-FE7E174BACD7}" dt="2019-03-19T17:01:52.546" v="2" actId="20577"/>
        <pc:sldMkLst>
          <pc:docMk/>
          <pc:sldMk cId="3201856386" sldId="366"/>
        </pc:sldMkLst>
        <pc:spChg chg="mod">
          <ac:chgData name="Riz Ahmed" userId="S::riz.ahmed@nottingham.ac.uk::50a6e5be-d1f9-4d49-89a7-3b078fa88b74" providerId="AD" clId="Web-{04DE636F-E9B0-D6EE-2EA7-FE7E174BACD7}" dt="2019-03-19T17:01:52.546" v="2" actId="20577"/>
          <ac:spMkLst>
            <pc:docMk/>
            <pc:sldMk cId="3201856386" sldId="366"/>
            <ac:spMk id="3" creationId="{B53D8927-1BDD-40AA-A5D3-F61F41D7D599}"/>
          </ac:spMkLst>
        </pc:spChg>
      </pc:sldChg>
    </pc:docChg>
  </pc:docChgLst>
  <pc:docChgLst>
    <pc:chgData name="Haf Merrifield" userId="S::haf.merrifield@nottingham.ac.uk::cdd8c40a-9a26-4924-a617-7118a95a97b2" providerId="AD" clId="Web-{96AFDE79-AB8A-F164-2108-FEDCC2B639E0}"/>
    <pc:docChg chg="addSld modSld">
      <pc:chgData name="Haf Merrifield" userId="S::haf.merrifield@nottingham.ac.uk::cdd8c40a-9a26-4924-a617-7118a95a97b2" providerId="AD" clId="Web-{96AFDE79-AB8A-F164-2108-FEDCC2B639E0}" dt="2019-03-20T10:36:59.664" v="37" actId="20577"/>
      <pc:docMkLst>
        <pc:docMk/>
      </pc:docMkLst>
      <pc:sldChg chg="modSp new">
        <pc:chgData name="Haf Merrifield" userId="S::haf.merrifield@nottingham.ac.uk::cdd8c40a-9a26-4924-a617-7118a95a97b2" providerId="AD" clId="Web-{96AFDE79-AB8A-F164-2108-FEDCC2B639E0}" dt="2019-03-20T10:36:57.569" v="35" actId="20577"/>
        <pc:sldMkLst>
          <pc:docMk/>
          <pc:sldMk cId="367027298" sldId="370"/>
        </pc:sldMkLst>
        <pc:spChg chg="mod">
          <ac:chgData name="Haf Merrifield" userId="S::haf.merrifield@nottingham.ac.uk::cdd8c40a-9a26-4924-a617-7118a95a97b2" providerId="AD" clId="Web-{96AFDE79-AB8A-F164-2108-FEDCC2B639E0}" dt="2019-03-20T10:36:57.569" v="35" actId="20577"/>
          <ac:spMkLst>
            <pc:docMk/>
            <pc:sldMk cId="367027298" sldId="370"/>
            <ac:spMk id="2" creationId="{4E91875D-72D1-4CEB-8737-A73E38568A46}"/>
          </ac:spMkLst>
        </pc:spChg>
      </pc:sldChg>
    </pc:docChg>
  </pc:docChgLst>
</pc:chgInfo>
</file>

<file path=ppt/diagrams/_rels/data8.xml.rels><?xml version="1.0" encoding="UTF-8" standalone="yes"?>
<Relationships xmlns="http://schemas.openxmlformats.org/package/2006/relationships"><Relationship Id="rId1" Type="http://schemas.openxmlformats.org/officeDocument/2006/relationships/hyperlink" Target="mailto:scu@nottingham.ac.uk"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scu@nottingham.ac.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211E3-D57C-4B66-97F7-E9CAB90A9D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2E91A29-5F0D-448E-8246-7B0252C44D51}">
      <dgm:prSet phldrT="[Text]" custT="1"/>
      <dgm:spPr/>
      <dgm:t>
        <a:bodyPr/>
        <a:lstStyle/>
        <a:p>
          <a:r>
            <a:rPr lang="en-US" sz="2400" dirty="0">
              <a:latin typeface="+mj-lt"/>
            </a:rPr>
            <a:t>Mission</a:t>
          </a:r>
        </a:p>
      </dgm:t>
    </dgm:pt>
    <dgm:pt modelId="{14E507CB-11B1-4394-8461-011E0B3D3179}" type="parTrans" cxnId="{8EE0EBA7-C6B3-49EB-8109-593C405CBECB}">
      <dgm:prSet/>
      <dgm:spPr/>
      <dgm:t>
        <a:bodyPr/>
        <a:lstStyle/>
        <a:p>
          <a:endParaRPr lang="en-US"/>
        </a:p>
      </dgm:t>
    </dgm:pt>
    <dgm:pt modelId="{ED38432B-443B-42AA-BF71-1F3791121F72}" type="sibTrans" cxnId="{8EE0EBA7-C6B3-49EB-8109-593C405CBECB}">
      <dgm:prSet/>
      <dgm:spPr/>
      <dgm:t>
        <a:bodyPr/>
        <a:lstStyle/>
        <a:p>
          <a:endParaRPr lang="en-US"/>
        </a:p>
      </dgm:t>
    </dgm:pt>
    <dgm:pt modelId="{AC8EC589-82B3-4736-91B8-A9D1A43D02E4}">
      <dgm:prSet phldrT="[Text]" custT="1"/>
      <dgm:spPr/>
      <dgm:t>
        <a:bodyPr/>
        <a:lstStyle/>
        <a:p>
          <a:r>
            <a:rPr lang="en-GB" sz="1900" dirty="0">
              <a:latin typeface="+mj-lt"/>
            </a:rPr>
            <a:t>We have inspiring campuses in three countries, energising us to be a globally engaged university that is also committed to making a difference in our cities and regions.</a:t>
          </a:r>
          <a:endParaRPr lang="en-US" sz="1900" dirty="0">
            <a:latin typeface="+mj-lt"/>
          </a:endParaRPr>
        </a:p>
      </dgm:t>
    </dgm:pt>
    <dgm:pt modelId="{1E33AB65-B360-4E17-A044-59D481EAEB4A}" type="sibTrans" cxnId="{B5032B52-2A19-4D53-A45E-DA57C2CB8FB2}">
      <dgm:prSet/>
      <dgm:spPr/>
      <dgm:t>
        <a:bodyPr/>
        <a:lstStyle/>
        <a:p>
          <a:endParaRPr lang="en-US"/>
        </a:p>
      </dgm:t>
    </dgm:pt>
    <dgm:pt modelId="{81FBB178-0240-4145-ACB8-6ECB1F2E7FEB}" type="parTrans" cxnId="{B5032B52-2A19-4D53-A45E-DA57C2CB8FB2}">
      <dgm:prSet/>
      <dgm:spPr/>
      <dgm:t>
        <a:bodyPr/>
        <a:lstStyle/>
        <a:p>
          <a:endParaRPr lang="en-US"/>
        </a:p>
      </dgm:t>
    </dgm:pt>
    <dgm:pt modelId="{55F7F0D6-AFA0-497C-B9D7-869743EAA6B8}">
      <dgm:prSet custT="1"/>
      <dgm:spPr/>
      <dgm:t>
        <a:bodyPr/>
        <a:lstStyle/>
        <a:p>
          <a:r>
            <a:rPr lang="en-GB" sz="1900" dirty="0">
              <a:latin typeface="+mj-lt"/>
            </a:rPr>
            <a:t>We empower and support students and staff to collaborate in learning, scholarship and discovery across all realms of knowledge, solving problems and improving lives.</a:t>
          </a:r>
          <a:endParaRPr lang="en-US" sz="1900" dirty="0">
            <a:latin typeface="+mj-lt"/>
          </a:endParaRPr>
        </a:p>
      </dgm:t>
    </dgm:pt>
    <dgm:pt modelId="{D0110CD8-F8AD-4F96-BDBB-9222470AB509}" type="parTrans" cxnId="{B95CC8BF-5168-4488-8038-46C1AC55DA82}">
      <dgm:prSet/>
      <dgm:spPr/>
      <dgm:t>
        <a:bodyPr/>
        <a:lstStyle/>
        <a:p>
          <a:endParaRPr lang="en-US"/>
        </a:p>
      </dgm:t>
    </dgm:pt>
    <dgm:pt modelId="{74CB63A9-7D62-4E73-926C-0CE71310C8B1}" type="sibTrans" cxnId="{B95CC8BF-5168-4488-8038-46C1AC55DA82}">
      <dgm:prSet/>
      <dgm:spPr/>
      <dgm:t>
        <a:bodyPr/>
        <a:lstStyle/>
        <a:p>
          <a:endParaRPr lang="en-US"/>
        </a:p>
      </dgm:t>
    </dgm:pt>
    <dgm:pt modelId="{7B388E61-0C38-4C67-A564-6AECAFC8C9AF}">
      <dgm:prSet custT="1"/>
      <dgm:spPr/>
      <dgm:t>
        <a:bodyPr/>
        <a:lstStyle/>
        <a:p>
          <a:r>
            <a:rPr lang="en-GB" sz="1900" dirty="0">
              <a:latin typeface="+mj-lt"/>
            </a:rPr>
            <a:t>We are stewards of a pioneering and entrepreneurial tradition of creativity and innovation.</a:t>
          </a:r>
          <a:endParaRPr lang="en-US" sz="1900" dirty="0">
            <a:latin typeface="+mj-lt"/>
          </a:endParaRPr>
        </a:p>
      </dgm:t>
    </dgm:pt>
    <dgm:pt modelId="{02F53289-E01F-4A07-BD8D-22FF172C37B5}" type="parTrans" cxnId="{E1AA0700-285B-4F4C-95B5-1F5903C1BFB3}">
      <dgm:prSet/>
      <dgm:spPr/>
      <dgm:t>
        <a:bodyPr/>
        <a:lstStyle/>
        <a:p>
          <a:endParaRPr lang="en-US"/>
        </a:p>
      </dgm:t>
    </dgm:pt>
    <dgm:pt modelId="{DF9AE332-1E10-4425-92D7-56489B5737F8}" type="sibTrans" cxnId="{E1AA0700-285B-4F4C-95B5-1F5903C1BFB3}">
      <dgm:prSet/>
      <dgm:spPr/>
      <dgm:t>
        <a:bodyPr/>
        <a:lstStyle/>
        <a:p>
          <a:endParaRPr lang="en-US"/>
        </a:p>
      </dgm:t>
    </dgm:pt>
    <dgm:pt modelId="{F5E0FA56-8683-42AC-A55C-C2D5430E7304}">
      <dgm:prSet phldrT="[Text]" custT="1"/>
      <dgm:spPr/>
      <dgm:t>
        <a:bodyPr/>
        <a:lstStyle/>
        <a:p>
          <a:r>
            <a:rPr lang="en-US" sz="2400" dirty="0">
              <a:latin typeface="+mj-lt"/>
            </a:rPr>
            <a:t>Vision</a:t>
          </a:r>
        </a:p>
      </dgm:t>
    </dgm:pt>
    <dgm:pt modelId="{DA2E65EC-0EFB-49C6-B0CF-DEF6D215E7CE}" type="parTrans" cxnId="{4C1D9406-32F6-4259-B365-638A884BBD41}">
      <dgm:prSet/>
      <dgm:spPr/>
      <dgm:t>
        <a:bodyPr/>
        <a:lstStyle/>
        <a:p>
          <a:endParaRPr lang="en-US"/>
        </a:p>
      </dgm:t>
    </dgm:pt>
    <dgm:pt modelId="{D66C6B48-9EC2-4014-8DCE-782057406BDA}" type="sibTrans" cxnId="{4C1D9406-32F6-4259-B365-638A884BBD41}">
      <dgm:prSet/>
      <dgm:spPr/>
      <dgm:t>
        <a:bodyPr/>
        <a:lstStyle/>
        <a:p>
          <a:endParaRPr lang="en-US"/>
        </a:p>
      </dgm:t>
    </dgm:pt>
    <dgm:pt modelId="{BEC68F5A-62A1-4702-9315-F95EAE3010A2}">
      <dgm:prSet phldrT="[Text]" custT="1"/>
      <dgm:spPr/>
      <dgm:t>
        <a:bodyPr/>
        <a:lstStyle/>
        <a:p>
          <a:r>
            <a:rPr lang="en-GB" sz="1900" kern="1200" dirty="0">
              <a:solidFill>
                <a:schemeClr val="tx1"/>
              </a:solidFill>
              <a:latin typeface="+mj-lt"/>
              <a:ea typeface="+mn-ea"/>
              <a:cs typeface="+mn-cs"/>
            </a:rPr>
            <a:t>To</a:t>
          </a:r>
          <a:r>
            <a:rPr lang="en-GB" sz="1900" kern="1200" dirty="0">
              <a:latin typeface="+mj-lt"/>
            </a:rPr>
            <a:t> be a university without borders, where we embrace the opportunities presented by a changing world, and where ambitious people and a creative culture will enable us to change the world for the better.</a:t>
          </a:r>
          <a:endParaRPr lang="en-US" sz="1900" kern="1200" dirty="0">
            <a:latin typeface="+mj-lt"/>
          </a:endParaRPr>
        </a:p>
      </dgm:t>
    </dgm:pt>
    <dgm:pt modelId="{25FAEAF4-9347-404B-8DA1-0B1AF67C3DF7}" type="parTrans" cxnId="{CDA36BFE-B0AF-494E-8F25-31E8DACBD45B}">
      <dgm:prSet/>
      <dgm:spPr/>
      <dgm:t>
        <a:bodyPr/>
        <a:lstStyle/>
        <a:p>
          <a:endParaRPr lang="en-US"/>
        </a:p>
      </dgm:t>
    </dgm:pt>
    <dgm:pt modelId="{1178449F-DECF-479A-9FD5-D486BF572583}" type="sibTrans" cxnId="{CDA36BFE-B0AF-494E-8F25-31E8DACBD45B}">
      <dgm:prSet/>
      <dgm:spPr/>
      <dgm:t>
        <a:bodyPr/>
        <a:lstStyle/>
        <a:p>
          <a:endParaRPr lang="en-US"/>
        </a:p>
      </dgm:t>
    </dgm:pt>
    <dgm:pt modelId="{095EDA63-18FF-4AF5-B036-38EADF9BC2CE}">
      <dgm:prSet phldrT="[Text]" custT="1"/>
      <dgm:spPr/>
      <dgm:t>
        <a:bodyPr/>
        <a:lstStyle/>
        <a:p>
          <a:endParaRPr lang="en-US" sz="1900" dirty="0">
            <a:latin typeface="+mj-lt"/>
          </a:endParaRPr>
        </a:p>
      </dgm:t>
    </dgm:pt>
    <dgm:pt modelId="{281505AE-F011-4AE8-A73D-C1C5A39E9CCA}" type="parTrans" cxnId="{98EC1BB2-C599-40D2-A869-6758C7B75F1C}">
      <dgm:prSet/>
      <dgm:spPr/>
      <dgm:t>
        <a:bodyPr/>
        <a:lstStyle/>
        <a:p>
          <a:endParaRPr lang="en-US"/>
        </a:p>
      </dgm:t>
    </dgm:pt>
    <dgm:pt modelId="{BD49E6FD-A087-42EB-9516-A2DB8D9C1622}" type="sibTrans" cxnId="{98EC1BB2-C599-40D2-A869-6758C7B75F1C}">
      <dgm:prSet/>
      <dgm:spPr/>
      <dgm:t>
        <a:bodyPr/>
        <a:lstStyle/>
        <a:p>
          <a:endParaRPr lang="en-US"/>
        </a:p>
      </dgm:t>
    </dgm:pt>
    <dgm:pt modelId="{BC5819DF-8011-44EF-B5F0-3399C6C379FA}">
      <dgm:prSet custT="1"/>
      <dgm:spPr/>
      <dgm:t>
        <a:bodyPr/>
        <a:lstStyle/>
        <a:p>
          <a:endParaRPr lang="en-US" sz="1900" dirty="0">
            <a:latin typeface="+mj-lt"/>
          </a:endParaRPr>
        </a:p>
      </dgm:t>
    </dgm:pt>
    <dgm:pt modelId="{EE076596-CFB2-4682-8DB0-E04B30184247}" type="parTrans" cxnId="{E62D7392-03EF-4800-84AF-48406B6E3398}">
      <dgm:prSet/>
      <dgm:spPr/>
      <dgm:t>
        <a:bodyPr/>
        <a:lstStyle/>
        <a:p>
          <a:endParaRPr lang="en-US"/>
        </a:p>
      </dgm:t>
    </dgm:pt>
    <dgm:pt modelId="{D0456684-9FA4-42AC-AB14-13279AECAB3C}" type="sibTrans" cxnId="{E62D7392-03EF-4800-84AF-48406B6E3398}">
      <dgm:prSet/>
      <dgm:spPr/>
      <dgm:t>
        <a:bodyPr/>
        <a:lstStyle/>
        <a:p>
          <a:endParaRPr lang="en-US"/>
        </a:p>
      </dgm:t>
    </dgm:pt>
    <dgm:pt modelId="{A56125B1-16D1-46E1-A01E-AA83323BAECD}" type="pres">
      <dgm:prSet presAssocID="{D16211E3-D57C-4B66-97F7-E9CAB90A9D36}" presName="Name0" presStyleCnt="0">
        <dgm:presLayoutVars>
          <dgm:dir/>
          <dgm:animLvl val="lvl"/>
          <dgm:resizeHandles val="exact"/>
        </dgm:presLayoutVars>
      </dgm:prSet>
      <dgm:spPr/>
      <dgm:t>
        <a:bodyPr/>
        <a:lstStyle/>
        <a:p>
          <a:endParaRPr lang="en-US"/>
        </a:p>
      </dgm:t>
    </dgm:pt>
    <dgm:pt modelId="{1889061F-FD2A-424C-A63F-77DB509423F5}" type="pres">
      <dgm:prSet presAssocID="{82E91A29-5F0D-448E-8246-7B0252C44D51}" presName="linNode" presStyleCnt="0"/>
      <dgm:spPr/>
    </dgm:pt>
    <dgm:pt modelId="{16505A5F-C0DD-4A3A-9E32-3171D8DB3148}" type="pres">
      <dgm:prSet presAssocID="{82E91A29-5F0D-448E-8246-7B0252C44D51}" presName="parentText" presStyleLbl="node1" presStyleIdx="0" presStyleCnt="2" custScaleX="42868" custLinFactNeighborX="-14994" custLinFactNeighborY="-727">
        <dgm:presLayoutVars>
          <dgm:chMax val="1"/>
          <dgm:bulletEnabled val="1"/>
        </dgm:presLayoutVars>
      </dgm:prSet>
      <dgm:spPr/>
      <dgm:t>
        <a:bodyPr/>
        <a:lstStyle/>
        <a:p>
          <a:endParaRPr lang="en-US"/>
        </a:p>
      </dgm:t>
    </dgm:pt>
    <dgm:pt modelId="{308F906C-5D5D-4A6D-83E5-31E6D292B20B}" type="pres">
      <dgm:prSet presAssocID="{82E91A29-5F0D-448E-8246-7B0252C44D51}" presName="descendantText" presStyleLbl="alignAccFollowNode1" presStyleIdx="0" presStyleCnt="2" custScaleX="146455" custScaleY="114295">
        <dgm:presLayoutVars>
          <dgm:bulletEnabled val="1"/>
        </dgm:presLayoutVars>
      </dgm:prSet>
      <dgm:spPr/>
      <dgm:t>
        <a:bodyPr/>
        <a:lstStyle/>
        <a:p>
          <a:endParaRPr lang="en-US"/>
        </a:p>
      </dgm:t>
    </dgm:pt>
    <dgm:pt modelId="{989A3074-CF62-490A-BDD6-9EDB93CB332F}" type="pres">
      <dgm:prSet presAssocID="{ED38432B-443B-42AA-BF71-1F3791121F72}" presName="sp" presStyleCnt="0"/>
      <dgm:spPr/>
    </dgm:pt>
    <dgm:pt modelId="{2DD9E55F-8744-4D64-A553-C4295EF81A90}" type="pres">
      <dgm:prSet presAssocID="{F5E0FA56-8683-42AC-A55C-C2D5430E7304}" presName="linNode" presStyleCnt="0"/>
      <dgm:spPr/>
    </dgm:pt>
    <dgm:pt modelId="{91F9B2E5-7B38-471B-A681-EB01DC4CE39E}" type="pres">
      <dgm:prSet presAssocID="{F5E0FA56-8683-42AC-A55C-C2D5430E7304}" presName="parentText" presStyleLbl="node1" presStyleIdx="1" presStyleCnt="2" custScaleX="41583" custScaleY="54971" custLinFactNeighborX="-14994" custLinFactNeighborY="-727">
        <dgm:presLayoutVars>
          <dgm:chMax val="1"/>
          <dgm:bulletEnabled val="1"/>
        </dgm:presLayoutVars>
      </dgm:prSet>
      <dgm:spPr/>
      <dgm:t>
        <a:bodyPr/>
        <a:lstStyle/>
        <a:p>
          <a:endParaRPr lang="en-US"/>
        </a:p>
      </dgm:t>
    </dgm:pt>
    <dgm:pt modelId="{201FE584-976C-4858-A6D1-A7A3A16AED9F}" type="pres">
      <dgm:prSet presAssocID="{F5E0FA56-8683-42AC-A55C-C2D5430E7304}" presName="descendantText" presStyleLbl="alignAccFollowNode1" presStyleIdx="1" presStyleCnt="2" custScaleX="141893" custScaleY="53728" custLinFactNeighborX="36" custLinFactNeighborY="1818">
        <dgm:presLayoutVars>
          <dgm:bulletEnabled val="1"/>
        </dgm:presLayoutVars>
      </dgm:prSet>
      <dgm:spPr/>
      <dgm:t>
        <a:bodyPr/>
        <a:lstStyle/>
        <a:p>
          <a:endParaRPr lang="en-US"/>
        </a:p>
      </dgm:t>
    </dgm:pt>
  </dgm:ptLst>
  <dgm:cxnLst>
    <dgm:cxn modelId="{3CD8CFA0-6AEB-441C-BC41-DF40C37BA4F7}" type="presOf" srcId="{D16211E3-D57C-4B66-97F7-E9CAB90A9D36}" destId="{A56125B1-16D1-46E1-A01E-AA83323BAECD}" srcOrd="0" destOrd="0" presId="urn:microsoft.com/office/officeart/2005/8/layout/vList5"/>
    <dgm:cxn modelId="{17251C0B-94B1-42A5-8BDB-52CAF08AFB76}" type="presOf" srcId="{095EDA63-18FF-4AF5-B036-38EADF9BC2CE}" destId="{308F906C-5D5D-4A6D-83E5-31E6D292B20B}" srcOrd="0" destOrd="1" presId="urn:microsoft.com/office/officeart/2005/8/layout/vList5"/>
    <dgm:cxn modelId="{B95CC8BF-5168-4488-8038-46C1AC55DA82}" srcId="{82E91A29-5F0D-448E-8246-7B0252C44D51}" destId="{55F7F0D6-AFA0-497C-B9D7-869743EAA6B8}" srcOrd="2" destOrd="0" parTransId="{D0110CD8-F8AD-4F96-BDBB-9222470AB509}" sibTransId="{74CB63A9-7D62-4E73-926C-0CE71310C8B1}"/>
    <dgm:cxn modelId="{DCB8F13A-211F-4FE8-9A8F-7CBB5D20003F}" type="presOf" srcId="{7B388E61-0C38-4C67-A564-6AECAFC8C9AF}" destId="{308F906C-5D5D-4A6D-83E5-31E6D292B20B}" srcOrd="0" destOrd="4" presId="urn:microsoft.com/office/officeart/2005/8/layout/vList5"/>
    <dgm:cxn modelId="{8EE0EBA7-C6B3-49EB-8109-593C405CBECB}" srcId="{D16211E3-D57C-4B66-97F7-E9CAB90A9D36}" destId="{82E91A29-5F0D-448E-8246-7B0252C44D51}" srcOrd="0" destOrd="0" parTransId="{14E507CB-11B1-4394-8461-011E0B3D3179}" sibTransId="{ED38432B-443B-42AA-BF71-1F3791121F72}"/>
    <dgm:cxn modelId="{E62D7392-03EF-4800-84AF-48406B6E3398}" srcId="{82E91A29-5F0D-448E-8246-7B0252C44D51}" destId="{BC5819DF-8011-44EF-B5F0-3399C6C379FA}" srcOrd="3" destOrd="0" parTransId="{EE076596-CFB2-4682-8DB0-E04B30184247}" sibTransId="{D0456684-9FA4-42AC-AB14-13279AECAB3C}"/>
    <dgm:cxn modelId="{B5032B52-2A19-4D53-A45E-DA57C2CB8FB2}" srcId="{82E91A29-5F0D-448E-8246-7B0252C44D51}" destId="{AC8EC589-82B3-4736-91B8-A9D1A43D02E4}" srcOrd="0" destOrd="0" parTransId="{81FBB178-0240-4145-ACB8-6ECB1F2E7FEB}" sibTransId="{1E33AB65-B360-4E17-A044-59D481EAEB4A}"/>
    <dgm:cxn modelId="{3954BEB4-B390-4D6C-8008-EB470DEF2817}" type="presOf" srcId="{F5E0FA56-8683-42AC-A55C-C2D5430E7304}" destId="{91F9B2E5-7B38-471B-A681-EB01DC4CE39E}" srcOrd="0" destOrd="0" presId="urn:microsoft.com/office/officeart/2005/8/layout/vList5"/>
    <dgm:cxn modelId="{98EC1BB2-C599-40D2-A869-6758C7B75F1C}" srcId="{82E91A29-5F0D-448E-8246-7B0252C44D51}" destId="{095EDA63-18FF-4AF5-B036-38EADF9BC2CE}" srcOrd="1" destOrd="0" parTransId="{281505AE-F011-4AE8-A73D-C1C5A39E9CCA}" sibTransId="{BD49E6FD-A087-42EB-9516-A2DB8D9C1622}"/>
    <dgm:cxn modelId="{F1A6595D-79DC-4559-8C57-91BD5D3E12DE}" type="presOf" srcId="{82E91A29-5F0D-448E-8246-7B0252C44D51}" destId="{16505A5F-C0DD-4A3A-9E32-3171D8DB3148}" srcOrd="0" destOrd="0" presId="urn:microsoft.com/office/officeart/2005/8/layout/vList5"/>
    <dgm:cxn modelId="{E1AA0700-285B-4F4C-95B5-1F5903C1BFB3}" srcId="{82E91A29-5F0D-448E-8246-7B0252C44D51}" destId="{7B388E61-0C38-4C67-A564-6AECAFC8C9AF}" srcOrd="4" destOrd="0" parTransId="{02F53289-E01F-4A07-BD8D-22FF172C37B5}" sibTransId="{DF9AE332-1E10-4425-92D7-56489B5737F8}"/>
    <dgm:cxn modelId="{4C1D9406-32F6-4259-B365-638A884BBD41}" srcId="{D16211E3-D57C-4B66-97F7-E9CAB90A9D36}" destId="{F5E0FA56-8683-42AC-A55C-C2D5430E7304}" srcOrd="1" destOrd="0" parTransId="{DA2E65EC-0EFB-49C6-B0CF-DEF6D215E7CE}" sibTransId="{D66C6B48-9EC2-4014-8DCE-782057406BDA}"/>
    <dgm:cxn modelId="{B4AB06A0-94A7-4950-BEAE-C9EEADE020A7}" type="presOf" srcId="{BEC68F5A-62A1-4702-9315-F95EAE3010A2}" destId="{201FE584-976C-4858-A6D1-A7A3A16AED9F}" srcOrd="0" destOrd="0" presId="urn:microsoft.com/office/officeart/2005/8/layout/vList5"/>
    <dgm:cxn modelId="{E0B21D39-98C7-4FAE-9FDC-6439A640C378}" type="presOf" srcId="{55F7F0D6-AFA0-497C-B9D7-869743EAA6B8}" destId="{308F906C-5D5D-4A6D-83E5-31E6D292B20B}" srcOrd="0" destOrd="2" presId="urn:microsoft.com/office/officeart/2005/8/layout/vList5"/>
    <dgm:cxn modelId="{A87DC0E9-50FA-42BC-8315-F1D7CBEBC115}" type="presOf" srcId="{BC5819DF-8011-44EF-B5F0-3399C6C379FA}" destId="{308F906C-5D5D-4A6D-83E5-31E6D292B20B}" srcOrd="0" destOrd="3" presId="urn:microsoft.com/office/officeart/2005/8/layout/vList5"/>
    <dgm:cxn modelId="{CDA36BFE-B0AF-494E-8F25-31E8DACBD45B}" srcId="{F5E0FA56-8683-42AC-A55C-C2D5430E7304}" destId="{BEC68F5A-62A1-4702-9315-F95EAE3010A2}" srcOrd="0" destOrd="0" parTransId="{25FAEAF4-9347-404B-8DA1-0B1AF67C3DF7}" sibTransId="{1178449F-DECF-479A-9FD5-D486BF572583}"/>
    <dgm:cxn modelId="{CAD08943-75C8-4188-B134-5050C36FC94F}" type="presOf" srcId="{AC8EC589-82B3-4736-91B8-A9D1A43D02E4}" destId="{308F906C-5D5D-4A6D-83E5-31E6D292B20B}" srcOrd="0" destOrd="0" presId="urn:microsoft.com/office/officeart/2005/8/layout/vList5"/>
    <dgm:cxn modelId="{4E94DD4F-A6D9-43AF-96FB-6A62BF502229}" type="presParOf" srcId="{A56125B1-16D1-46E1-A01E-AA83323BAECD}" destId="{1889061F-FD2A-424C-A63F-77DB509423F5}" srcOrd="0" destOrd="0" presId="urn:microsoft.com/office/officeart/2005/8/layout/vList5"/>
    <dgm:cxn modelId="{015207C9-D609-4AE2-B322-CED126B93180}" type="presParOf" srcId="{1889061F-FD2A-424C-A63F-77DB509423F5}" destId="{16505A5F-C0DD-4A3A-9E32-3171D8DB3148}" srcOrd="0" destOrd="0" presId="urn:microsoft.com/office/officeart/2005/8/layout/vList5"/>
    <dgm:cxn modelId="{0DD0BADE-A600-4323-A31A-424F56687F6B}" type="presParOf" srcId="{1889061F-FD2A-424C-A63F-77DB509423F5}" destId="{308F906C-5D5D-4A6D-83E5-31E6D292B20B}" srcOrd="1" destOrd="0" presId="urn:microsoft.com/office/officeart/2005/8/layout/vList5"/>
    <dgm:cxn modelId="{5881C27E-2607-4693-A8E9-1D67F5DEE59E}" type="presParOf" srcId="{A56125B1-16D1-46E1-A01E-AA83323BAECD}" destId="{989A3074-CF62-490A-BDD6-9EDB93CB332F}" srcOrd="1" destOrd="0" presId="urn:microsoft.com/office/officeart/2005/8/layout/vList5"/>
    <dgm:cxn modelId="{BB24F215-087A-41B1-9629-481421D59301}" type="presParOf" srcId="{A56125B1-16D1-46E1-A01E-AA83323BAECD}" destId="{2DD9E55F-8744-4D64-A553-C4295EF81A90}" srcOrd="2" destOrd="0" presId="urn:microsoft.com/office/officeart/2005/8/layout/vList5"/>
    <dgm:cxn modelId="{397CBD87-707B-41B9-8496-399558F34BBD}" type="presParOf" srcId="{2DD9E55F-8744-4D64-A553-C4295EF81A90}" destId="{91F9B2E5-7B38-471B-A681-EB01DC4CE39E}" srcOrd="0" destOrd="0" presId="urn:microsoft.com/office/officeart/2005/8/layout/vList5"/>
    <dgm:cxn modelId="{388C6756-EB27-43F0-8D50-640C3D8DFE5C}" type="presParOf" srcId="{2DD9E55F-8744-4D64-A553-C4295EF81A90}" destId="{201FE584-976C-4858-A6D1-A7A3A16AED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211E3-D57C-4B66-97F7-E9CAB90A9D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148B5C-CE14-4F60-A878-68EF6867BD36}">
      <dgm:prSet phldrT="[Text]" custT="1"/>
      <dgm:spPr/>
      <dgm:t>
        <a:bodyPr/>
        <a:lstStyle/>
        <a:p>
          <a:r>
            <a:rPr lang="en-US" sz="2400" dirty="0">
              <a:latin typeface="+mj-lt"/>
            </a:rPr>
            <a:t>Values</a:t>
          </a:r>
        </a:p>
      </dgm:t>
    </dgm:pt>
    <dgm:pt modelId="{A7E90226-7271-44EC-86C0-2DEC91026C26}" type="parTrans" cxnId="{CA517A32-5C2F-4621-85DC-D997FACC9802}">
      <dgm:prSet/>
      <dgm:spPr/>
      <dgm:t>
        <a:bodyPr/>
        <a:lstStyle/>
        <a:p>
          <a:endParaRPr lang="en-US"/>
        </a:p>
      </dgm:t>
    </dgm:pt>
    <dgm:pt modelId="{8AE7ECAB-B618-4AB4-B286-59E82EB31716}" type="sibTrans" cxnId="{CA517A32-5C2F-4621-85DC-D997FACC9802}">
      <dgm:prSet/>
      <dgm:spPr/>
      <dgm:t>
        <a:bodyPr/>
        <a:lstStyle/>
        <a:p>
          <a:endParaRPr lang="en-US"/>
        </a:p>
      </dgm:t>
    </dgm:pt>
    <dgm:pt modelId="{944539C7-18E0-4393-9133-7D7629B3C453}">
      <dgm:prSet phldrT="[Text]"/>
      <dgm:spPr/>
      <dgm:t>
        <a:bodyPr/>
        <a:lstStyle/>
        <a:p>
          <a:endParaRPr lang="en-US" dirty="0">
            <a:latin typeface="+mj-lt"/>
          </a:endParaRPr>
        </a:p>
      </dgm:t>
    </dgm:pt>
    <dgm:pt modelId="{57CF45EB-80D2-4956-AF91-512BEEDF3DA9}" type="parTrans" cxnId="{1D6CC7EA-C94A-4EBC-925F-AA6975FA8A17}">
      <dgm:prSet/>
      <dgm:spPr/>
      <dgm:t>
        <a:bodyPr/>
        <a:lstStyle/>
        <a:p>
          <a:endParaRPr lang="en-US"/>
        </a:p>
      </dgm:t>
    </dgm:pt>
    <dgm:pt modelId="{69EBE9F7-7A6F-4F33-9849-FE8D2556A0E6}" type="sibTrans" cxnId="{1D6CC7EA-C94A-4EBC-925F-AA6975FA8A17}">
      <dgm:prSet/>
      <dgm:spPr/>
      <dgm:t>
        <a:bodyPr/>
        <a:lstStyle/>
        <a:p>
          <a:endParaRPr lang="en-US"/>
        </a:p>
      </dgm:t>
    </dgm:pt>
    <dgm:pt modelId="{A56125B1-16D1-46E1-A01E-AA83323BAECD}" type="pres">
      <dgm:prSet presAssocID="{D16211E3-D57C-4B66-97F7-E9CAB90A9D36}" presName="Name0" presStyleCnt="0">
        <dgm:presLayoutVars>
          <dgm:dir/>
          <dgm:animLvl val="lvl"/>
          <dgm:resizeHandles val="exact"/>
        </dgm:presLayoutVars>
      </dgm:prSet>
      <dgm:spPr/>
      <dgm:t>
        <a:bodyPr/>
        <a:lstStyle/>
        <a:p>
          <a:endParaRPr lang="en-US"/>
        </a:p>
      </dgm:t>
    </dgm:pt>
    <dgm:pt modelId="{BC8B90B1-2117-465D-8DDB-1CFEE429EAFE}" type="pres">
      <dgm:prSet presAssocID="{C9148B5C-CE14-4F60-A878-68EF6867BD36}" presName="linNode" presStyleCnt="0"/>
      <dgm:spPr/>
    </dgm:pt>
    <dgm:pt modelId="{DF0F4F67-914A-41BE-98C4-03C843DCB00C}" type="pres">
      <dgm:prSet presAssocID="{C9148B5C-CE14-4F60-A878-68EF6867BD36}" presName="parentText" presStyleLbl="node1" presStyleIdx="0" presStyleCnt="1" custScaleX="42867" custLinFactNeighborX="-14994" custLinFactNeighborY="-727">
        <dgm:presLayoutVars>
          <dgm:chMax val="1"/>
          <dgm:bulletEnabled val="1"/>
        </dgm:presLayoutVars>
      </dgm:prSet>
      <dgm:spPr/>
      <dgm:t>
        <a:bodyPr/>
        <a:lstStyle/>
        <a:p>
          <a:endParaRPr lang="en-US"/>
        </a:p>
      </dgm:t>
    </dgm:pt>
    <dgm:pt modelId="{23319003-40B8-4DBA-A8E5-4D38A4727B78}" type="pres">
      <dgm:prSet presAssocID="{C9148B5C-CE14-4F60-A878-68EF6867BD36}" presName="descendantText" presStyleLbl="alignAccFollowNode1" presStyleIdx="0" presStyleCnt="1" custScaleX="148672">
        <dgm:presLayoutVars>
          <dgm:bulletEnabled val="1"/>
        </dgm:presLayoutVars>
      </dgm:prSet>
      <dgm:spPr/>
      <dgm:t>
        <a:bodyPr/>
        <a:lstStyle/>
        <a:p>
          <a:endParaRPr lang="en-US"/>
        </a:p>
      </dgm:t>
    </dgm:pt>
  </dgm:ptLst>
  <dgm:cxnLst>
    <dgm:cxn modelId="{1D6CC7EA-C94A-4EBC-925F-AA6975FA8A17}" srcId="{C9148B5C-CE14-4F60-A878-68EF6867BD36}" destId="{944539C7-18E0-4393-9133-7D7629B3C453}" srcOrd="0" destOrd="0" parTransId="{57CF45EB-80D2-4956-AF91-512BEEDF3DA9}" sibTransId="{69EBE9F7-7A6F-4F33-9849-FE8D2556A0E6}"/>
    <dgm:cxn modelId="{3CD8CFA0-6AEB-441C-BC41-DF40C37BA4F7}" type="presOf" srcId="{D16211E3-D57C-4B66-97F7-E9CAB90A9D36}" destId="{A56125B1-16D1-46E1-A01E-AA83323BAECD}" srcOrd="0" destOrd="0" presId="urn:microsoft.com/office/officeart/2005/8/layout/vList5"/>
    <dgm:cxn modelId="{98725610-5314-498B-BCC3-D052A99B85A5}" type="presOf" srcId="{C9148B5C-CE14-4F60-A878-68EF6867BD36}" destId="{DF0F4F67-914A-41BE-98C4-03C843DCB00C}" srcOrd="0" destOrd="0" presId="urn:microsoft.com/office/officeart/2005/8/layout/vList5"/>
    <dgm:cxn modelId="{CA517A32-5C2F-4621-85DC-D997FACC9802}" srcId="{D16211E3-D57C-4B66-97F7-E9CAB90A9D36}" destId="{C9148B5C-CE14-4F60-A878-68EF6867BD36}" srcOrd="0" destOrd="0" parTransId="{A7E90226-7271-44EC-86C0-2DEC91026C26}" sibTransId="{8AE7ECAB-B618-4AB4-B286-59E82EB31716}"/>
    <dgm:cxn modelId="{D5EEE25D-A721-4F3D-83BA-91DF87DF4649}" type="presOf" srcId="{944539C7-18E0-4393-9133-7D7629B3C453}" destId="{23319003-40B8-4DBA-A8E5-4D38A4727B78}" srcOrd="0" destOrd="0" presId="urn:microsoft.com/office/officeart/2005/8/layout/vList5"/>
    <dgm:cxn modelId="{DB4B3C05-5CC5-4B42-A300-C73E7991EDE3}" type="presParOf" srcId="{A56125B1-16D1-46E1-A01E-AA83323BAECD}" destId="{BC8B90B1-2117-465D-8DDB-1CFEE429EAFE}" srcOrd="0" destOrd="0" presId="urn:microsoft.com/office/officeart/2005/8/layout/vList5"/>
    <dgm:cxn modelId="{5EE68CAF-A22A-4E9A-BF3F-9B45D6CE15E1}" type="presParOf" srcId="{BC8B90B1-2117-465D-8DDB-1CFEE429EAFE}" destId="{DF0F4F67-914A-41BE-98C4-03C843DCB00C}" srcOrd="0" destOrd="0" presId="urn:microsoft.com/office/officeart/2005/8/layout/vList5"/>
    <dgm:cxn modelId="{43A0F652-F7DD-4C18-8FE5-05F321D973DF}" type="presParOf" srcId="{BC8B90B1-2117-465D-8DDB-1CFEE429EAFE}" destId="{23319003-40B8-4DBA-A8E5-4D38A4727B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A4CC2-870B-498F-BD16-4A9035C7F1AF}"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9EA81AC-6ECA-4C01-BEE8-4B4FDAEBCFB9}">
      <dgm:prSet phldrT="[Text]" custT="1"/>
      <dgm:spPr/>
      <dgm:t>
        <a:bodyPr/>
        <a:lstStyle/>
        <a:p>
          <a:pPr rtl="0"/>
          <a:r>
            <a:rPr lang="en-US" sz="2000" b="1" dirty="0">
              <a:latin typeface="+mj-lt"/>
            </a:rPr>
            <a:t>Solving Problems and Improving Lives</a:t>
          </a:r>
          <a:endParaRPr lang="en-US" sz="2000" dirty="0"/>
        </a:p>
      </dgm:t>
    </dgm:pt>
    <dgm:pt modelId="{22F48BB3-B252-43B3-AF04-821EABA0F8F2}" type="parTrans" cxnId="{CCD142F7-C5BE-4BB3-84B6-B027658CC7F7}">
      <dgm:prSet/>
      <dgm:spPr/>
      <dgm:t>
        <a:bodyPr/>
        <a:lstStyle/>
        <a:p>
          <a:endParaRPr lang="en-US"/>
        </a:p>
      </dgm:t>
    </dgm:pt>
    <dgm:pt modelId="{877D83E7-5F12-4662-90D0-A047227DADBE}" type="sibTrans" cxnId="{CCD142F7-C5BE-4BB3-84B6-B027658CC7F7}">
      <dgm:prSet/>
      <dgm:spPr/>
      <dgm:t>
        <a:bodyPr/>
        <a:lstStyle/>
        <a:p>
          <a:endParaRPr lang="en-US"/>
        </a:p>
      </dgm:t>
    </dgm:pt>
    <dgm:pt modelId="{BEE0FCE0-4702-4B80-9F89-1DBDC8A196C7}">
      <dgm:prSet phldrT="[Text]" custT="1"/>
      <dgm:spPr/>
      <dgm:t>
        <a:bodyPr/>
        <a:lstStyle/>
        <a:p>
          <a:pPr rtl="0"/>
          <a:r>
            <a:rPr lang="en-GB" sz="2000" b="1" dirty="0">
              <a:latin typeface="+mj-lt"/>
            </a:rPr>
            <a:t>Contributing to Sustainable Development Goals</a:t>
          </a:r>
          <a:endParaRPr lang="en-US" sz="2000" dirty="0"/>
        </a:p>
      </dgm:t>
    </dgm:pt>
    <dgm:pt modelId="{61E6B8EA-F00F-45B9-AB5A-7EB04336E8FC}" type="parTrans" cxnId="{51F3C007-0D92-44BE-BD5D-A15352919A1B}">
      <dgm:prSet/>
      <dgm:spPr/>
      <dgm:t>
        <a:bodyPr/>
        <a:lstStyle/>
        <a:p>
          <a:endParaRPr lang="en-US"/>
        </a:p>
      </dgm:t>
    </dgm:pt>
    <dgm:pt modelId="{604F017A-E050-47FB-A2BA-6B6BA6A5DC42}" type="sibTrans" cxnId="{51F3C007-0D92-44BE-BD5D-A15352919A1B}">
      <dgm:prSet/>
      <dgm:spPr/>
      <dgm:t>
        <a:bodyPr/>
        <a:lstStyle/>
        <a:p>
          <a:endParaRPr lang="en-US"/>
        </a:p>
      </dgm:t>
    </dgm:pt>
    <dgm:pt modelId="{E6F61C0A-6090-46CC-8E0E-0EB0EFE104B9}">
      <dgm:prSet phldrT="[Text]" custT="1"/>
      <dgm:spPr/>
      <dgm:t>
        <a:bodyPr/>
        <a:lstStyle/>
        <a:p>
          <a:r>
            <a:rPr lang="en-US" sz="2000" b="1" dirty="0">
              <a:latin typeface="+mj-lt"/>
            </a:rPr>
            <a:t>Embedding Collaboration in all that we do</a:t>
          </a:r>
          <a:endParaRPr lang="en-US" sz="2000" dirty="0"/>
        </a:p>
      </dgm:t>
    </dgm:pt>
    <dgm:pt modelId="{5E9F4942-7743-428B-B1CD-AF02EEE30F89}" type="parTrans" cxnId="{12483F0D-122D-473C-9DC2-7EC70C6A771A}">
      <dgm:prSet/>
      <dgm:spPr/>
      <dgm:t>
        <a:bodyPr/>
        <a:lstStyle/>
        <a:p>
          <a:endParaRPr lang="en-US"/>
        </a:p>
      </dgm:t>
    </dgm:pt>
    <dgm:pt modelId="{218F54B1-4582-4ECF-AE6F-8D8167C33C17}" type="sibTrans" cxnId="{12483F0D-122D-473C-9DC2-7EC70C6A771A}">
      <dgm:prSet/>
      <dgm:spPr/>
      <dgm:t>
        <a:bodyPr/>
        <a:lstStyle/>
        <a:p>
          <a:endParaRPr lang="en-US"/>
        </a:p>
      </dgm:t>
    </dgm:pt>
    <dgm:pt modelId="{CE2D1CD8-8C3C-422A-8252-F2911B83D6E4}">
      <dgm:prSet/>
      <dgm:spPr/>
      <dgm:t>
        <a:bodyPr/>
        <a:lstStyle/>
        <a:p>
          <a:endParaRPr lang="en-US" sz="800" dirty="0"/>
        </a:p>
      </dgm:t>
    </dgm:pt>
    <dgm:pt modelId="{AC83977B-0B1C-4447-97D1-57E7F6EDEEF8}" type="parTrans" cxnId="{84B3A669-0947-4A98-B855-CCB27EFD13DE}">
      <dgm:prSet/>
      <dgm:spPr/>
      <dgm:t>
        <a:bodyPr/>
        <a:lstStyle/>
        <a:p>
          <a:endParaRPr lang="en-US"/>
        </a:p>
      </dgm:t>
    </dgm:pt>
    <dgm:pt modelId="{84B4CA42-53B5-4AC4-ABB1-2DE703828BE7}" type="sibTrans" cxnId="{84B3A669-0947-4A98-B855-CCB27EFD13DE}">
      <dgm:prSet/>
      <dgm:spPr/>
      <dgm:t>
        <a:bodyPr/>
        <a:lstStyle/>
        <a:p>
          <a:endParaRPr lang="en-US"/>
        </a:p>
      </dgm:t>
    </dgm:pt>
    <dgm:pt modelId="{5B504B49-9F9F-4943-8A8E-A2F5D0C5DC0E}">
      <dgm:prSet/>
      <dgm:spPr/>
      <dgm:t>
        <a:bodyPr/>
        <a:lstStyle/>
        <a:p>
          <a:endParaRPr lang="en-US" sz="800"/>
        </a:p>
      </dgm:t>
    </dgm:pt>
    <dgm:pt modelId="{878EB5F1-B4D5-4BF5-A1CF-D38F1426100D}" type="parTrans" cxnId="{359AC4A1-96BB-49C4-BC55-A766D17FF379}">
      <dgm:prSet/>
      <dgm:spPr/>
      <dgm:t>
        <a:bodyPr/>
        <a:lstStyle/>
        <a:p>
          <a:endParaRPr lang="en-US"/>
        </a:p>
      </dgm:t>
    </dgm:pt>
    <dgm:pt modelId="{6DAF6D03-A2C0-40F1-8F0B-EF03893B550D}" type="sibTrans" cxnId="{359AC4A1-96BB-49C4-BC55-A766D17FF379}">
      <dgm:prSet/>
      <dgm:spPr/>
      <dgm:t>
        <a:bodyPr/>
        <a:lstStyle/>
        <a:p>
          <a:endParaRPr lang="en-US"/>
        </a:p>
      </dgm:t>
    </dgm:pt>
    <dgm:pt modelId="{0083EFBF-99B7-406D-814A-A2AB8965C6AF}">
      <dgm:prSet custT="1"/>
      <dgm:spPr/>
      <dgm:t>
        <a:bodyPr/>
        <a:lstStyle/>
        <a:p>
          <a:pPr rtl="0"/>
          <a:r>
            <a:rPr lang="en-US" sz="2000" b="1" dirty="0">
              <a:latin typeface="+mj-lt"/>
            </a:rPr>
            <a:t>Supporting Potential</a:t>
          </a:r>
          <a:endParaRPr lang="en-US" sz="2000" dirty="0"/>
        </a:p>
      </dgm:t>
    </dgm:pt>
    <dgm:pt modelId="{8A33AEC2-2C97-475C-8161-E66596C6502A}" type="parTrans" cxnId="{D93E7C29-46B2-4458-9051-40584467B462}">
      <dgm:prSet/>
      <dgm:spPr/>
      <dgm:t>
        <a:bodyPr/>
        <a:lstStyle/>
        <a:p>
          <a:endParaRPr lang="en-US"/>
        </a:p>
      </dgm:t>
    </dgm:pt>
    <dgm:pt modelId="{0135CADA-4EAA-43B4-BC52-E03A8348E576}" type="sibTrans" cxnId="{D93E7C29-46B2-4458-9051-40584467B462}">
      <dgm:prSet/>
      <dgm:spPr/>
      <dgm:t>
        <a:bodyPr/>
        <a:lstStyle/>
        <a:p>
          <a:endParaRPr lang="en-US"/>
        </a:p>
      </dgm:t>
    </dgm:pt>
    <dgm:pt modelId="{BD399BD4-FA59-446C-916D-57C727858C0A}">
      <dgm:prSet custT="1"/>
      <dgm:spPr/>
      <dgm:t>
        <a:bodyPr/>
        <a:lstStyle/>
        <a:p>
          <a:r>
            <a:rPr lang="en-US" sz="2000" b="1" dirty="0">
              <a:latin typeface="+mj-lt"/>
            </a:rPr>
            <a:t>Developing the Campus Experience</a:t>
          </a:r>
          <a:endParaRPr lang="en-US" sz="2000" dirty="0"/>
        </a:p>
      </dgm:t>
    </dgm:pt>
    <dgm:pt modelId="{4B5CA259-5337-4644-A9EE-4E3498A47159}" type="parTrans" cxnId="{E53BA517-5104-4E5E-90E9-95D12A7A3854}">
      <dgm:prSet/>
      <dgm:spPr/>
      <dgm:t>
        <a:bodyPr/>
        <a:lstStyle/>
        <a:p>
          <a:endParaRPr lang="en-US"/>
        </a:p>
      </dgm:t>
    </dgm:pt>
    <dgm:pt modelId="{373F4DBD-669C-4584-ACFF-274CCCE6B460}" type="sibTrans" cxnId="{E53BA517-5104-4E5E-90E9-95D12A7A3854}">
      <dgm:prSet/>
      <dgm:spPr/>
      <dgm:t>
        <a:bodyPr/>
        <a:lstStyle/>
        <a:p>
          <a:endParaRPr lang="en-US"/>
        </a:p>
      </dgm:t>
    </dgm:pt>
    <dgm:pt modelId="{574031C5-CE77-4629-8B48-C6E7AE2FC492}">
      <dgm:prSet custT="1"/>
      <dgm:spPr/>
      <dgm:t>
        <a:bodyPr/>
        <a:lstStyle/>
        <a:p>
          <a:r>
            <a:rPr lang="en-US" sz="2000" b="1" dirty="0">
              <a:latin typeface="+mj-lt"/>
            </a:rPr>
            <a:t>Cultivating a Global Mindset</a:t>
          </a:r>
          <a:endParaRPr lang="en-US" sz="2000" dirty="0"/>
        </a:p>
      </dgm:t>
    </dgm:pt>
    <dgm:pt modelId="{BBB3F336-814D-46A8-A652-B3A3679C7DEE}" type="parTrans" cxnId="{85BE85C7-C170-41BD-BC00-6947B4FEF5EA}">
      <dgm:prSet/>
      <dgm:spPr/>
      <dgm:t>
        <a:bodyPr/>
        <a:lstStyle/>
        <a:p>
          <a:endParaRPr lang="en-US"/>
        </a:p>
      </dgm:t>
    </dgm:pt>
    <dgm:pt modelId="{3029B25C-F6D9-41B1-ACF1-9AD58BE567D9}" type="sibTrans" cxnId="{85BE85C7-C170-41BD-BC00-6947B4FEF5EA}">
      <dgm:prSet/>
      <dgm:spPr/>
      <dgm:t>
        <a:bodyPr/>
        <a:lstStyle/>
        <a:p>
          <a:endParaRPr lang="en-US"/>
        </a:p>
      </dgm:t>
    </dgm:pt>
    <dgm:pt modelId="{D6B56B96-BA8B-443E-BEA2-5147DA39B608}">
      <dgm:prSet custT="1"/>
      <dgm:spPr/>
      <dgm:t>
        <a:bodyPr/>
        <a:lstStyle/>
        <a:p>
          <a:r>
            <a:rPr lang="en-US" sz="2000" b="1" dirty="0">
              <a:latin typeface="+mj-lt"/>
            </a:rPr>
            <a:t>Fostering Creativity, Discovery and Experiment</a:t>
          </a:r>
          <a:endParaRPr lang="en-US" sz="2000" dirty="0"/>
        </a:p>
      </dgm:t>
    </dgm:pt>
    <dgm:pt modelId="{E5FE33B7-79FB-40BF-A23F-5754BA1AA17F}" type="parTrans" cxnId="{7E329215-38E5-48B2-871A-FF63D3D3A70F}">
      <dgm:prSet/>
      <dgm:spPr/>
      <dgm:t>
        <a:bodyPr/>
        <a:lstStyle/>
        <a:p>
          <a:endParaRPr lang="en-US"/>
        </a:p>
      </dgm:t>
    </dgm:pt>
    <dgm:pt modelId="{0C507AA3-377C-4998-A575-4DD8588D9485}" type="sibTrans" cxnId="{7E329215-38E5-48B2-871A-FF63D3D3A70F}">
      <dgm:prSet/>
      <dgm:spPr/>
      <dgm:t>
        <a:bodyPr/>
        <a:lstStyle/>
        <a:p>
          <a:endParaRPr lang="en-US"/>
        </a:p>
      </dgm:t>
    </dgm:pt>
    <dgm:pt modelId="{AC5AABDD-B440-4E51-B6AF-4B6F86DB7B69}" type="pres">
      <dgm:prSet presAssocID="{B85A4CC2-870B-498F-BD16-4A9035C7F1AF}" presName="Name0" presStyleCnt="0">
        <dgm:presLayoutVars>
          <dgm:chMax val="7"/>
          <dgm:chPref val="7"/>
          <dgm:dir/>
        </dgm:presLayoutVars>
      </dgm:prSet>
      <dgm:spPr/>
      <dgm:t>
        <a:bodyPr/>
        <a:lstStyle/>
        <a:p>
          <a:endParaRPr lang="en-US"/>
        </a:p>
      </dgm:t>
    </dgm:pt>
    <dgm:pt modelId="{A8841662-ACDB-48CF-A5A2-F202608845D5}" type="pres">
      <dgm:prSet presAssocID="{B85A4CC2-870B-498F-BD16-4A9035C7F1AF}" presName="Name1" presStyleCnt="0"/>
      <dgm:spPr/>
    </dgm:pt>
    <dgm:pt modelId="{8CA53C32-E5F6-4BFB-BA20-FD7FCABD7986}" type="pres">
      <dgm:prSet presAssocID="{B85A4CC2-870B-498F-BD16-4A9035C7F1AF}" presName="cycle" presStyleCnt="0"/>
      <dgm:spPr/>
    </dgm:pt>
    <dgm:pt modelId="{877A6397-148A-4B7A-9A3B-3C229275BF58}" type="pres">
      <dgm:prSet presAssocID="{B85A4CC2-870B-498F-BD16-4A9035C7F1AF}" presName="srcNode" presStyleLbl="node1" presStyleIdx="0" presStyleCnt="7"/>
      <dgm:spPr/>
    </dgm:pt>
    <dgm:pt modelId="{E3D48369-1975-41C8-82E5-566354D76079}" type="pres">
      <dgm:prSet presAssocID="{B85A4CC2-870B-498F-BD16-4A9035C7F1AF}" presName="conn" presStyleLbl="parChTrans1D2" presStyleIdx="0" presStyleCnt="1"/>
      <dgm:spPr/>
      <dgm:t>
        <a:bodyPr/>
        <a:lstStyle/>
        <a:p>
          <a:endParaRPr lang="en-US"/>
        </a:p>
      </dgm:t>
    </dgm:pt>
    <dgm:pt modelId="{4691A3D5-24B2-4006-B364-2684DBAE9FA1}" type="pres">
      <dgm:prSet presAssocID="{B85A4CC2-870B-498F-BD16-4A9035C7F1AF}" presName="extraNode" presStyleLbl="node1" presStyleIdx="0" presStyleCnt="7"/>
      <dgm:spPr/>
    </dgm:pt>
    <dgm:pt modelId="{5AF7E819-BCB4-432B-A18B-2082F4A43B50}" type="pres">
      <dgm:prSet presAssocID="{B85A4CC2-870B-498F-BD16-4A9035C7F1AF}" presName="dstNode" presStyleLbl="node1" presStyleIdx="0" presStyleCnt="7"/>
      <dgm:spPr/>
    </dgm:pt>
    <dgm:pt modelId="{8F8E6602-E11E-4E00-B200-C6399A826541}" type="pres">
      <dgm:prSet presAssocID="{B9EA81AC-6ECA-4C01-BEE8-4B4FDAEBCFB9}" presName="text_1" presStyleLbl="node1" presStyleIdx="0" presStyleCnt="7">
        <dgm:presLayoutVars>
          <dgm:bulletEnabled val="1"/>
        </dgm:presLayoutVars>
      </dgm:prSet>
      <dgm:spPr/>
      <dgm:t>
        <a:bodyPr/>
        <a:lstStyle/>
        <a:p>
          <a:endParaRPr lang="en-US"/>
        </a:p>
      </dgm:t>
    </dgm:pt>
    <dgm:pt modelId="{D89818B8-57CB-426C-9A3C-3A3B6F9A3187}" type="pres">
      <dgm:prSet presAssocID="{B9EA81AC-6ECA-4C01-BEE8-4B4FDAEBCFB9}" presName="accent_1" presStyleCnt="0"/>
      <dgm:spPr/>
    </dgm:pt>
    <dgm:pt modelId="{F81123A4-52CE-4973-AD4E-04A8E2329367}" type="pres">
      <dgm:prSet presAssocID="{B9EA81AC-6ECA-4C01-BEE8-4B4FDAEBCFB9}" presName="accentRepeatNode" presStyleLbl="solidFgAcc1" presStyleIdx="0" presStyleCnt="7"/>
      <dgm:spPr/>
    </dgm:pt>
    <dgm:pt modelId="{954890C7-6184-4377-A97C-557D64C783EC}" type="pres">
      <dgm:prSet presAssocID="{0083EFBF-99B7-406D-814A-A2AB8965C6AF}" presName="text_2" presStyleLbl="node1" presStyleIdx="1" presStyleCnt="7">
        <dgm:presLayoutVars>
          <dgm:bulletEnabled val="1"/>
        </dgm:presLayoutVars>
      </dgm:prSet>
      <dgm:spPr/>
      <dgm:t>
        <a:bodyPr/>
        <a:lstStyle/>
        <a:p>
          <a:endParaRPr lang="en-US"/>
        </a:p>
      </dgm:t>
    </dgm:pt>
    <dgm:pt modelId="{C2DE82E2-0C07-4677-847F-839E560BEB63}" type="pres">
      <dgm:prSet presAssocID="{0083EFBF-99B7-406D-814A-A2AB8965C6AF}" presName="accent_2" presStyleCnt="0"/>
      <dgm:spPr/>
    </dgm:pt>
    <dgm:pt modelId="{46F86862-A978-45D6-A7E4-4F7EE00E6D3F}" type="pres">
      <dgm:prSet presAssocID="{0083EFBF-99B7-406D-814A-A2AB8965C6AF}" presName="accentRepeatNode" presStyleLbl="solidFgAcc1" presStyleIdx="1" presStyleCnt="7"/>
      <dgm:spPr/>
    </dgm:pt>
    <dgm:pt modelId="{49AFCD8D-6209-44EE-9073-29B55CF3BCA1}" type="pres">
      <dgm:prSet presAssocID="{BD399BD4-FA59-446C-916D-57C727858C0A}" presName="text_3" presStyleLbl="node1" presStyleIdx="2" presStyleCnt="7">
        <dgm:presLayoutVars>
          <dgm:bulletEnabled val="1"/>
        </dgm:presLayoutVars>
      </dgm:prSet>
      <dgm:spPr/>
      <dgm:t>
        <a:bodyPr/>
        <a:lstStyle/>
        <a:p>
          <a:endParaRPr lang="en-US"/>
        </a:p>
      </dgm:t>
    </dgm:pt>
    <dgm:pt modelId="{CA08085D-92D1-42B9-8981-F54BC133E7EA}" type="pres">
      <dgm:prSet presAssocID="{BD399BD4-FA59-446C-916D-57C727858C0A}" presName="accent_3" presStyleCnt="0"/>
      <dgm:spPr/>
    </dgm:pt>
    <dgm:pt modelId="{FF9B95E1-05AF-4AB1-B9EA-815E4B33377E}" type="pres">
      <dgm:prSet presAssocID="{BD399BD4-FA59-446C-916D-57C727858C0A}" presName="accentRepeatNode" presStyleLbl="solidFgAcc1" presStyleIdx="2" presStyleCnt="7"/>
      <dgm:spPr/>
    </dgm:pt>
    <dgm:pt modelId="{047762DF-A192-402C-B489-489AA4DB7D48}" type="pres">
      <dgm:prSet presAssocID="{574031C5-CE77-4629-8B48-C6E7AE2FC492}" presName="text_4" presStyleLbl="node1" presStyleIdx="3" presStyleCnt="7">
        <dgm:presLayoutVars>
          <dgm:bulletEnabled val="1"/>
        </dgm:presLayoutVars>
      </dgm:prSet>
      <dgm:spPr/>
      <dgm:t>
        <a:bodyPr/>
        <a:lstStyle/>
        <a:p>
          <a:endParaRPr lang="en-US"/>
        </a:p>
      </dgm:t>
    </dgm:pt>
    <dgm:pt modelId="{4D093038-EC93-4199-AF28-B99BBAE9F4A6}" type="pres">
      <dgm:prSet presAssocID="{574031C5-CE77-4629-8B48-C6E7AE2FC492}" presName="accent_4" presStyleCnt="0"/>
      <dgm:spPr/>
    </dgm:pt>
    <dgm:pt modelId="{D324E5B5-070D-4358-AD67-7F9EDF84E843}" type="pres">
      <dgm:prSet presAssocID="{574031C5-CE77-4629-8B48-C6E7AE2FC492}" presName="accentRepeatNode" presStyleLbl="solidFgAcc1" presStyleIdx="3" presStyleCnt="7"/>
      <dgm:spPr/>
    </dgm:pt>
    <dgm:pt modelId="{0CF0ED85-243B-4CBF-B230-C31D03B94415}" type="pres">
      <dgm:prSet presAssocID="{D6B56B96-BA8B-443E-BEA2-5147DA39B608}" presName="text_5" presStyleLbl="node1" presStyleIdx="4" presStyleCnt="7">
        <dgm:presLayoutVars>
          <dgm:bulletEnabled val="1"/>
        </dgm:presLayoutVars>
      </dgm:prSet>
      <dgm:spPr/>
      <dgm:t>
        <a:bodyPr/>
        <a:lstStyle/>
        <a:p>
          <a:endParaRPr lang="en-US"/>
        </a:p>
      </dgm:t>
    </dgm:pt>
    <dgm:pt modelId="{2595923A-FDAF-46BD-84A0-AD93DE491538}" type="pres">
      <dgm:prSet presAssocID="{D6B56B96-BA8B-443E-BEA2-5147DA39B608}" presName="accent_5" presStyleCnt="0"/>
      <dgm:spPr/>
    </dgm:pt>
    <dgm:pt modelId="{9EB73027-FA00-4BFB-9365-8ED909436119}" type="pres">
      <dgm:prSet presAssocID="{D6B56B96-BA8B-443E-BEA2-5147DA39B608}" presName="accentRepeatNode" presStyleLbl="solidFgAcc1" presStyleIdx="4" presStyleCnt="7"/>
      <dgm:spPr/>
    </dgm:pt>
    <dgm:pt modelId="{BE786F9F-ADBD-4722-BE8B-A7F5D9B45A44}" type="pres">
      <dgm:prSet presAssocID="{BEE0FCE0-4702-4B80-9F89-1DBDC8A196C7}" presName="text_6" presStyleLbl="node1" presStyleIdx="5" presStyleCnt="7">
        <dgm:presLayoutVars>
          <dgm:bulletEnabled val="1"/>
        </dgm:presLayoutVars>
      </dgm:prSet>
      <dgm:spPr/>
      <dgm:t>
        <a:bodyPr/>
        <a:lstStyle/>
        <a:p>
          <a:endParaRPr lang="en-US"/>
        </a:p>
      </dgm:t>
    </dgm:pt>
    <dgm:pt modelId="{BCA85620-6CFD-42F8-9037-A42252648A64}" type="pres">
      <dgm:prSet presAssocID="{BEE0FCE0-4702-4B80-9F89-1DBDC8A196C7}" presName="accent_6" presStyleCnt="0"/>
      <dgm:spPr/>
    </dgm:pt>
    <dgm:pt modelId="{2658A84C-0CD2-40D6-BB58-A1658CB3C104}" type="pres">
      <dgm:prSet presAssocID="{BEE0FCE0-4702-4B80-9F89-1DBDC8A196C7}" presName="accentRepeatNode" presStyleLbl="solidFgAcc1" presStyleIdx="5" presStyleCnt="7"/>
      <dgm:spPr/>
    </dgm:pt>
    <dgm:pt modelId="{65254B14-F9A9-4653-AFE5-82FF4A95425B}" type="pres">
      <dgm:prSet presAssocID="{E6F61C0A-6090-46CC-8E0E-0EB0EFE104B9}" presName="text_7" presStyleLbl="node1" presStyleIdx="6" presStyleCnt="7">
        <dgm:presLayoutVars>
          <dgm:bulletEnabled val="1"/>
        </dgm:presLayoutVars>
      </dgm:prSet>
      <dgm:spPr/>
      <dgm:t>
        <a:bodyPr/>
        <a:lstStyle/>
        <a:p>
          <a:endParaRPr lang="en-US"/>
        </a:p>
      </dgm:t>
    </dgm:pt>
    <dgm:pt modelId="{1D89CB83-B940-4D5E-974C-C3506FFA5C20}" type="pres">
      <dgm:prSet presAssocID="{E6F61C0A-6090-46CC-8E0E-0EB0EFE104B9}" presName="accent_7" presStyleCnt="0"/>
      <dgm:spPr/>
    </dgm:pt>
    <dgm:pt modelId="{8DCCF130-918D-4862-B4DE-6BEF8A2CA752}" type="pres">
      <dgm:prSet presAssocID="{E6F61C0A-6090-46CC-8E0E-0EB0EFE104B9}" presName="accentRepeatNode" presStyleLbl="solidFgAcc1" presStyleIdx="6" presStyleCnt="7"/>
      <dgm:spPr/>
    </dgm:pt>
  </dgm:ptLst>
  <dgm:cxnLst>
    <dgm:cxn modelId="{B236ADFC-D0C8-4FF9-9753-16E0D359FD38}" type="presOf" srcId="{BEE0FCE0-4702-4B80-9F89-1DBDC8A196C7}" destId="{BE786F9F-ADBD-4722-BE8B-A7F5D9B45A44}" srcOrd="0" destOrd="0" presId="urn:microsoft.com/office/officeart/2008/layout/VerticalCurvedList"/>
    <dgm:cxn modelId="{85BE85C7-C170-41BD-BC00-6947B4FEF5EA}" srcId="{B85A4CC2-870B-498F-BD16-4A9035C7F1AF}" destId="{574031C5-CE77-4629-8B48-C6E7AE2FC492}" srcOrd="3" destOrd="0" parTransId="{BBB3F336-814D-46A8-A652-B3A3679C7DEE}" sibTransId="{3029B25C-F6D9-41B1-ACF1-9AD58BE567D9}"/>
    <dgm:cxn modelId="{12483F0D-122D-473C-9DC2-7EC70C6A771A}" srcId="{B85A4CC2-870B-498F-BD16-4A9035C7F1AF}" destId="{E6F61C0A-6090-46CC-8E0E-0EB0EFE104B9}" srcOrd="6" destOrd="0" parTransId="{5E9F4942-7743-428B-B1CD-AF02EEE30F89}" sibTransId="{218F54B1-4582-4ECF-AE6F-8D8167C33C17}"/>
    <dgm:cxn modelId="{FF9E533F-B399-4892-BF00-2D2EBB023A5E}" type="presOf" srcId="{B85A4CC2-870B-498F-BD16-4A9035C7F1AF}" destId="{AC5AABDD-B440-4E51-B6AF-4B6F86DB7B69}" srcOrd="0" destOrd="0" presId="urn:microsoft.com/office/officeart/2008/layout/VerticalCurvedList"/>
    <dgm:cxn modelId="{2CA05C7E-F8A7-441D-B224-69415C8AA6B7}" type="presOf" srcId="{84B4CA42-53B5-4AC4-ABB1-2DE703828BE7}" destId="{E3D48369-1975-41C8-82E5-566354D76079}" srcOrd="0" destOrd="0" presId="urn:microsoft.com/office/officeart/2008/layout/VerticalCurvedList"/>
    <dgm:cxn modelId="{F5620D06-5B92-4BB3-BEFD-A8ABE74D4DA0}" type="presOf" srcId="{574031C5-CE77-4629-8B48-C6E7AE2FC492}" destId="{047762DF-A192-402C-B489-489AA4DB7D48}" srcOrd="0" destOrd="0" presId="urn:microsoft.com/office/officeart/2008/layout/VerticalCurvedList"/>
    <dgm:cxn modelId="{DD39D5A7-0996-4B3B-A6F4-5AB023ED2440}" type="presOf" srcId="{BD399BD4-FA59-446C-916D-57C727858C0A}" destId="{49AFCD8D-6209-44EE-9073-29B55CF3BCA1}" srcOrd="0" destOrd="0" presId="urn:microsoft.com/office/officeart/2008/layout/VerticalCurvedList"/>
    <dgm:cxn modelId="{84B3A669-0947-4A98-B855-CCB27EFD13DE}" srcId="{B9EA81AC-6ECA-4C01-BEE8-4B4FDAEBCFB9}" destId="{CE2D1CD8-8C3C-422A-8252-F2911B83D6E4}" srcOrd="0" destOrd="0" parTransId="{AC83977B-0B1C-4447-97D1-57E7F6EDEEF8}" sibTransId="{84B4CA42-53B5-4AC4-ABB1-2DE703828BE7}"/>
    <dgm:cxn modelId="{D93E7C29-46B2-4458-9051-40584467B462}" srcId="{B85A4CC2-870B-498F-BD16-4A9035C7F1AF}" destId="{0083EFBF-99B7-406D-814A-A2AB8965C6AF}" srcOrd="1" destOrd="0" parTransId="{8A33AEC2-2C97-475C-8161-E66596C6502A}" sibTransId="{0135CADA-4EAA-43B4-BC52-E03A8348E576}"/>
    <dgm:cxn modelId="{94CEDD53-A527-458A-9CD2-52FF9EC1CFE7}" type="presOf" srcId="{B9EA81AC-6ECA-4C01-BEE8-4B4FDAEBCFB9}" destId="{8F8E6602-E11E-4E00-B200-C6399A826541}" srcOrd="0" destOrd="0" presId="urn:microsoft.com/office/officeart/2008/layout/VerticalCurvedList"/>
    <dgm:cxn modelId="{71FB7926-634B-4C45-92AB-AAF465F174E3}" type="presOf" srcId="{0083EFBF-99B7-406D-814A-A2AB8965C6AF}" destId="{954890C7-6184-4377-A97C-557D64C783EC}" srcOrd="0" destOrd="0" presId="urn:microsoft.com/office/officeart/2008/layout/VerticalCurvedList"/>
    <dgm:cxn modelId="{42B21DC3-3A96-4BEE-81DA-2BED28B51970}" type="presOf" srcId="{5B504B49-9F9F-4943-8A8E-A2F5D0C5DC0E}" destId="{8F8E6602-E11E-4E00-B200-C6399A826541}" srcOrd="0" destOrd="2" presId="urn:microsoft.com/office/officeart/2008/layout/VerticalCurvedList"/>
    <dgm:cxn modelId="{7E329215-38E5-48B2-871A-FF63D3D3A70F}" srcId="{B85A4CC2-870B-498F-BD16-4A9035C7F1AF}" destId="{D6B56B96-BA8B-443E-BEA2-5147DA39B608}" srcOrd="4" destOrd="0" parTransId="{E5FE33B7-79FB-40BF-A23F-5754BA1AA17F}" sibTransId="{0C507AA3-377C-4998-A575-4DD8588D9485}"/>
    <dgm:cxn modelId="{359AC4A1-96BB-49C4-BC55-A766D17FF379}" srcId="{B9EA81AC-6ECA-4C01-BEE8-4B4FDAEBCFB9}" destId="{5B504B49-9F9F-4943-8A8E-A2F5D0C5DC0E}" srcOrd="1" destOrd="0" parTransId="{878EB5F1-B4D5-4BF5-A1CF-D38F1426100D}" sibTransId="{6DAF6D03-A2C0-40F1-8F0B-EF03893B550D}"/>
    <dgm:cxn modelId="{A76CFA63-4F8E-4A51-A1B4-A42F55D29554}" type="presOf" srcId="{D6B56B96-BA8B-443E-BEA2-5147DA39B608}" destId="{0CF0ED85-243B-4CBF-B230-C31D03B94415}" srcOrd="0" destOrd="0" presId="urn:microsoft.com/office/officeart/2008/layout/VerticalCurvedList"/>
    <dgm:cxn modelId="{E53BA517-5104-4E5E-90E9-95D12A7A3854}" srcId="{B85A4CC2-870B-498F-BD16-4A9035C7F1AF}" destId="{BD399BD4-FA59-446C-916D-57C727858C0A}" srcOrd="2" destOrd="0" parTransId="{4B5CA259-5337-4644-A9EE-4E3498A47159}" sibTransId="{373F4DBD-669C-4584-ACFF-274CCCE6B460}"/>
    <dgm:cxn modelId="{51F3C007-0D92-44BE-BD5D-A15352919A1B}" srcId="{B85A4CC2-870B-498F-BD16-4A9035C7F1AF}" destId="{BEE0FCE0-4702-4B80-9F89-1DBDC8A196C7}" srcOrd="5" destOrd="0" parTransId="{61E6B8EA-F00F-45B9-AB5A-7EB04336E8FC}" sibTransId="{604F017A-E050-47FB-A2BA-6B6BA6A5DC42}"/>
    <dgm:cxn modelId="{1453EA19-96F3-492C-943E-DC2659EB763B}" type="presOf" srcId="{E6F61C0A-6090-46CC-8E0E-0EB0EFE104B9}" destId="{65254B14-F9A9-4653-AFE5-82FF4A95425B}" srcOrd="0" destOrd="0" presId="urn:microsoft.com/office/officeart/2008/layout/VerticalCurvedList"/>
    <dgm:cxn modelId="{CCD142F7-C5BE-4BB3-84B6-B027658CC7F7}" srcId="{B85A4CC2-870B-498F-BD16-4A9035C7F1AF}" destId="{B9EA81AC-6ECA-4C01-BEE8-4B4FDAEBCFB9}" srcOrd="0" destOrd="0" parTransId="{22F48BB3-B252-43B3-AF04-821EABA0F8F2}" sibTransId="{877D83E7-5F12-4662-90D0-A047227DADBE}"/>
    <dgm:cxn modelId="{6819AEFE-E60E-405C-82CC-E635B1AE301C}" type="presOf" srcId="{CE2D1CD8-8C3C-422A-8252-F2911B83D6E4}" destId="{8F8E6602-E11E-4E00-B200-C6399A826541}" srcOrd="0" destOrd="1" presId="urn:microsoft.com/office/officeart/2008/layout/VerticalCurvedList"/>
    <dgm:cxn modelId="{13F31D34-7998-4FE8-8106-BD475FAFEACB}" type="presParOf" srcId="{AC5AABDD-B440-4E51-B6AF-4B6F86DB7B69}" destId="{A8841662-ACDB-48CF-A5A2-F202608845D5}" srcOrd="0" destOrd="0" presId="urn:microsoft.com/office/officeart/2008/layout/VerticalCurvedList"/>
    <dgm:cxn modelId="{3C4E02EF-EDBC-4022-A5B6-215A23EED445}" type="presParOf" srcId="{A8841662-ACDB-48CF-A5A2-F202608845D5}" destId="{8CA53C32-E5F6-4BFB-BA20-FD7FCABD7986}" srcOrd="0" destOrd="0" presId="urn:microsoft.com/office/officeart/2008/layout/VerticalCurvedList"/>
    <dgm:cxn modelId="{5D9E78E9-EC29-44CB-B402-46A9659EAC43}" type="presParOf" srcId="{8CA53C32-E5F6-4BFB-BA20-FD7FCABD7986}" destId="{877A6397-148A-4B7A-9A3B-3C229275BF58}" srcOrd="0" destOrd="0" presId="urn:microsoft.com/office/officeart/2008/layout/VerticalCurvedList"/>
    <dgm:cxn modelId="{5E29B21F-596A-494A-80F8-4A108B88B607}" type="presParOf" srcId="{8CA53C32-E5F6-4BFB-BA20-FD7FCABD7986}" destId="{E3D48369-1975-41C8-82E5-566354D76079}" srcOrd="1" destOrd="0" presId="urn:microsoft.com/office/officeart/2008/layout/VerticalCurvedList"/>
    <dgm:cxn modelId="{FF22E6E3-A4EA-4F87-B467-34C2AC0BE6FD}" type="presParOf" srcId="{8CA53C32-E5F6-4BFB-BA20-FD7FCABD7986}" destId="{4691A3D5-24B2-4006-B364-2684DBAE9FA1}" srcOrd="2" destOrd="0" presId="urn:microsoft.com/office/officeart/2008/layout/VerticalCurvedList"/>
    <dgm:cxn modelId="{45E7EF91-A3CB-462C-8883-59EE93E2A9D5}" type="presParOf" srcId="{8CA53C32-E5F6-4BFB-BA20-FD7FCABD7986}" destId="{5AF7E819-BCB4-432B-A18B-2082F4A43B50}" srcOrd="3" destOrd="0" presId="urn:microsoft.com/office/officeart/2008/layout/VerticalCurvedList"/>
    <dgm:cxn modelId="{78E459CA-9C35-402E-8AF8-B20098062E52}" type="presParOf" srcId="{A8841662-ACDB-48CF-A5A2-F202608845D5}" destId="{8F8E6602-E11E-4E00-B200-C6399A826541}" srcOrd="1" destOrd="0" presId="urn:microsoft.com/office/officeart/2008/layout/VerticalCurvedList"/>
    <dgm:cxn modelId="{C8A29E6F-B0F7-4DDE-9724-9152EAB5A6CD}" type="presParOf" srcId="{A8841662-ACDB-48CF-A5A2-F202608845D5}" destId="{D89818B8-57CB-426C-9A3C-3A3B6F9A3187}" srcOrd="2" destOrd="0" presId="urn:microsoft.com/office/officeart/2008/layout/VerticalCurvedList"/>
    <dgm:cxn modelId="{45918079-51C1-4A2F-83F9-E5A138E0B341}" type="presParOf" srcId="{D89818B8-57CB-426C-9A3C-3A3B6F9A3187}" destId="{F81123A4-52CE-4973-AD4E-04A8E2329367}" srcOrd="0" destOrd="0" presId="urn:microsoft.com/office/officeart/2008/layout/VerticalCurvedList"/>
    <dgm:cxn modelId="{004180B7-F252-4CB8-A835-0C5A517A5D28}" type="presParOf" srcId="{A8841662-ACDB-48CF-A5A2-F202608845D5}" destId="{954890C7-6184-4377-A97C-557D64C783EC}" srcOrd="3" destOrd="0" presId="urn:microsoft.com/office/officeart/2008/layout/VerticalCurvedList"/>
    <dgm:cxn modelId="{19027D6E-601A-4E0D-B7F8-C014E66C5A3C}" type="presParOf" srcId="{A8841662-ACDB-48CF-A5A2-F202608845D5}" destId="{C2DE82E2-0C07-4677-847F-839E560BEB63}" srcOrd="4" destOrd="0" presId="urn:microsoft.com/office/officeart/2008/layout/VerticalCurvedList"/>
    <dgm:cxn modelId="{670C0A75-F3CE-4430-A3E5-913349D69719}" type="presParOf" srcId="{C2DE82E2-0C07-4677-847F-839E560BEB63}" destId="{46F86862-A978-45D6-A7E4-4F7EE00E6D3F}" srcOrd="0" destOrd="0" presId="urn:microsoft.com/office/officeart/2008/layout/VerticalCurvedList"/>
    <dgm:cxn modelId="{0310B897-3665-4B37-BD8D-688E95F29D6C}" type="presParOf" srcId="{A8841662-ACDB-48CF-A5A2-F202608845D5}" destId="{49AFCD8D-6209-44EE-9073-29B55CF3BCA1}" srcOrd="5" destOrd="0" presId="urn:microsoft.com/office/officeart/2008/layout/VerticalCurvedList"/>
    <dgm:cxn modelId="{AA63B4EC-9A3B-4E54-BB26-D71AD54932B2}" type="presParOf" srcId="{A8841662-ACDB-48CF-A5A2-F202608845D5}" destId="{CA08085D-92D1-42B9-8981-F54BC133E7EA}" srcOrd="6" destOrd="0" presId="urn:microsoft.com/office/officeart/2008/layout/VerticalCurvedList"/>
    <dgm:cxn modelId="{A027ADF4-A747-4E72-85B2-34A7D14EA93E}" type="presParOf" srcId="{CA08085D-92D1-42B9-8981-F54BC133E7EA}" destId="{FF9B95E1-05AF-4AB1-B9EA-815E4B33377E}" srcOrd="0" destOrd="0" presId="urn:microsoft.com/office/officeart/2008/layout/VerticalCurvedList"/>
    <dgm:cxn modelId="{4E9557F9-1B4F-4F69-8DE1-2C4C03E6515C}" type="presParOf" srcId="{A8841662-ACDB-48CF-A5A2-F202608845D5}" destId="{047762DF-A192-402C-B489-489AA4DB7D48}" srcOrd="7" destOrd="0" presId="urn:microsoft.com/office/officeart/2008/layout/VerticalCurvedList"/>
    <dgm:cxn modelId="{7E0E2CE0-1C26-43AE-BEA4-B55BA37EA65C}" type="presParOf" srcId="{A8841662-ACDB-48CF-A5A2-F202608845D5}" destId="{4D093038-EC93-4199-AF28-B99BBAE9F4A6}" srcOrd="8" destOrd="0" presId="urn:microsoft.com/office/officeart/2008/layout/VerticalCurvedList"/>
    <dgm:cxn modelId="{F6A9E310-8A2F-4726-93CD-2F88CB285A8C}" type="presParOf" srcId="{4D093038-EC93-4199-AF28-B99BBAE9F4A6}" destId="{D324E5B5-070D-4358-AD67-7F9EDF84E843}" srcOrd="0" destOrd="0" presId="urn:microsoft.com/office/officeart/2008/layout/VerticalCurvedList"/>
    <dgm:cxn modelId="{73C70046-2CB8-410F-8203-87F207F73186}" type="presParOf" srcId="{A8841662-ACDB-48CF-A5A2-F202608845D5}" destId="{0CF0ED85-243B-4CBF-B230-C31D03B94415}" srcOrd="9" destOrd="0" presId="urn:microsoft.com/office/officeart/2008/layout/VerticalCurvedList"/>
    <dgm:cxn modelId="{71B0E9E5-4F1D-4688-B7C7-EA02F3A9E070}" type="presParOf" srcId="{A8841662-ACDB-48CF-A5A2-F202608845D5}" destId="{2595923A-FDAF-46BD-84A0-AD93DE491538}" srcOrd="10" destOrd="0" presId="urn:microsoft.com/office/officeart/2008/layout/VerticalCurvedList"/>
    <dgm:cxn modelId="{89A9CD32-60BF-4910-A008-728535F17239}" type="presParOf" srcId="{2595923A-FDAF-46BD-84A0-AD93DE491538}" destId="{9EB73027-FA00-4BFB-9365-8ED909436119}" srcOrd="0" destOrd="0" presId="urn:microsoft.com/office/officeart/2008/layout/VerticalCurvedList"/>
    <dgm:cxn modelId="{59C28403-8981-4F60-9496-2D5684B3F116}" type="presParOf" srcId="{A8841662-ACDB-48CF-A5A2-F202608845D5}" destId="{BE786F9F-ADBD-4722-BE8B-A7F5D9B45A44}" srcOrd="11" destOrd="0" presId="urn:microsoft.com/office/officeart/2008/layout/VerticalCurvedList"/>
    <dgm:cxn modelId="{01FF6F74-A6FD-4D34-949A-88CE7D39B307}" type="presParOf" srcId="{A8841662-ACDB-48CF-A5A2-F202608845D5}" destId="{BCA85620-6CFD-42F8-9037-A42252648A64}" srcOrd="12" destOrd="0" presId="urn:microsoft.com/office/officeart/2008/layout/VerticalCurvedList"/>
    <dgm:cxn modelId="{44397454-D188-40D3-ADBA-D6052F7604AD}" type="presParOf" srcId="{BCA85620-6CFD-42F8-9037-A42252648A64}" destId="{2658A84C-0CD2-40D6-BB58-A1658CB3C104}" srcOrd="0" destOrd="0" presId="urn:microsoft.com/office/officeart/2008/layout/VerticalCurvedList"/>
    <dgm:cxn modelId="{A0195DD8-981F-4547-8848-3DB4BE8566D8}" type="presParOf" srcId="{A8841662-ACDB-48CF-A5A2-F202608845D5}" destId="{65254B14-F9A9-4653-AFE5-82FF4A95425B}" srcOrd="13" destOrd="0" presId="urn:microsoft.com/office/officeart/2008/layout/VerticalCurvedList"/>
    <dgm:cxn modelId="{1DA5E6CD-085F-4684-97C2-180C693FEBDB}" type="presParOf" srcId="{A8841662-ACDB-48CF-A5A2-F202608845D5}" destId="{1D89CB83-B940-4D5E-974C-C3506FFA5C20}" srcOrd="14" destOrd="0" presId="urn:microsoft.com/office/officeart/2008/layout/VerticalCurvedList"/>
    <dgm:cxn modelId="{301E501E-6A37-43E6-8A7D-76AEB4C9E6CF}" type="presParOf" srcId="{1D89CB83-B940-4D5E-974C-C3506FFA5C20}" destId="{8DCCF130-918D-4862-B4DE-6BEF8A2CA75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6211E3-D57C-4B66-97F7-E9CAB90A9D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148B5C-CE14-4F60-A878-68EF6867BD36}">
      <dgm:prSet phldrT="[Text]" custT="1"/>
      <dgm:spPr/>
      <dgm:t>
        <a:bodyPr/>
        <a:lstStyle/>
        <a:p>
          <a:r>
            <a:rPr lang="en-US" sz="2400" dirty="0">
              <a:latin typeface="+mj-lt"/>
            </a:rPr>
            <a:t>Enablers</a:t>
          </a:r>
        </a:p>
      </dgm:t>
    </dgm:pt>
    <dgm:pt modelId="{A7E90226-7271-44EC-86C0-2DEC91026C26}" type="parTrans" cxnId="{CA517A32-5C2F-4621-85DC-D997FACC9802}">
      <dgm:prSet/>
      <dgm:spPr/>
      <dgm:t>
        <a:bodyPr/>
        <a:lstStyle/>
        <a:p>
          <a:endParaRPr lang="en-US"/>
        </a:p>
      </dgm:t>
    </dgm:pt>
    <dgm:pt modelId="{8AE7ECAB-B618-4AB4-B286-59E82EB31716}" type="sibTrans" cxnId="{CA517A32-5C2F-4621-85DC-D997FACC9802}">
      <dgm:prSet/>
      <dgm:spPr/>
      <dgm:t>
        <a:bodyPr/>
        <a:lstStyle/>
        <a:p>
          <a:endParaRPr lang="en-US"/>
        </a:p>
      </dgm:t>
    </dgm:pt>
    <dgm:pt modelId="{944539C7-18E0-4393-9133-7D7629B3C453}">
      <dgm:prSet phldrT="[Text]"/>
      <dgm:spPr/>
      <dgm:t>
        <a:bodyPr/>
        <a:lstStyle/>
        <a:p>
          <a:endParaRPr lang="en-US" dirty="0">
            <a:latin typeface="+mj-lt"/>
          </a:endParaRPr>
        </a:p>
      </dgm:t>
    </dgm:pt>
    <dgm:pt modelId="{57CF45EB-80D2-4956-AF91-512BEEDF3DA9}" type="parTrans" cxnId="{1D6CC7EA-C94A-4EBC-925F-AA6975FA8A17}">
      <dgm:prSet/>
      <dgm:spPr/>
      <dgm:t>
        <a:bodyPr/>
        <a:lstStyle/>
        <a:p>
          <a:endParaRPr lang="en-US"/>
        </a:p>
      </dgm:t>
    </dgm:pt>
    <dgm:pt modelId="{69EBE9F7-7A6F-4F33-9849-FE8D2556A0E6}" type="sibTrans" cxnId="{1D6CC7EA-C94A-4EBC-925F-AA6975FA8A17}">
      <dgm:prSet/>
      <dgm:spPr/>
      <dgm:t>
        <a:bodyPr/>
        <a:lstStyle/>
        <a:p>
          <a:endParaRPr lang="en-US"/>
        </a:p>
      </dgm:t>
    </dgm:pt>
    <dgm:pt modelId="{A56125B1-16D1-46E1-A01E-AA83323BAECD}" type="pres">
      <dgm:prSet presAssocID="{D16211E3-D57C-4B66-97F7-E9CAB90A9D36}" presName="Name0" presStyleCnt="0">
        <dgm:presLayoutVars>
          <dgm:dir/>
          <dgm:animLvl val="lvl"/>
          <dgm:resizeHandles val="exact"/>
        </dgm:presLayoutVars>
      </dgm:prSet>
      <dgm:spPr/>
      <dgm:t>
        <a:bodyPr/>
        <a:lstStyle/>
        <a:p>
          <a:endParaRPr lang="en-US"/>
        </a:p>
      </dgm:t>
    </dgm:pt>
    <dgm:pt modelId="{BC8B90B1-2117-465D-8DDB-1CFEE429EAFE}" type="pres">
      <dgm:prSet presAssocID="{C9148B5C-CE14-4F60-A878-68EF6867BD36}" presName="linNode" presStyleCnt="0"/>
      <dgm:spPr/>
    </dgm:pt>
    <dgm:pt modelId="{DF0F4F67-914A-41BE-98C4-03C843DCB00C}" type="pres">
      <dgm:prSet presAssocID="{C9148B5C-CE14-4F60-A878-68EF6867BD36}" presName="parentText" presStyleLbl="node1" presStyleIdx="0" presStyleCnt="1" custScaleX="58320" custLinFactNeighborX="-14994" custLinFactNeighborY="-727">
        <dgm:presLayoutVars>
          <dgm:chMax val="1"/>
          <dgm:bulletEnabled val="1"/>
        </dgm:presLayoutVars>
      </dgm:prSet>
      <dgm:spPr/>
      <dgm:t>
        <a:bodyPr/>
        <a:lstStyle/>
        <a:p>
          <a:endParaRPr lang="en-US"/>
        </a:p>
      </dgm:t>
    </dgm:pt>
    <dgm:pt modelId="{23319003-40B8-4DBA-A8E5-4D38A4727B78}" type="pres">
      <dgm:prSet presAssocID="{C9148B5C-CE14-4F60-A878-68EF6867BD36}" presName="descendantText" presStyleLbl="alignAccFollowNode1" presStyleIdx="0" presStyleCnt="1" custScaleX="148672">
        <dgm:presLayoutVars>
          <dgm:bulletEnabled val="1"/>
        </dgm:presLayoutVars>
      </dgm:prSet>
      <dgm:spPr/>
      <dgm:t>
        <a:bodyPr/>
        <a:lstStyle/>
        <a:p>
          <a:endParaRPr lang="en-US"/>
        </a:p>
      </dgm:t>
    </dgm:pt>
  </dgm:ptLst>
  <dgm:cxnLst>
    <dgm:cxn modelId="{1D6CC7EA-C94A-4EBC-925F-AA6975FA8A17}" srcId="{C9148B5C-CE14-4F60-A878-68EF6867BD36}" destId="{944539C7-18E0-4393-9133-7D7629B3C453}" srcOrd="0" destOrd="0" parTransId="{57CF45EB-80D2-4956-AF91-512BEEDF3DA9}" sibTransId="{69EBE9F7-7A6F-4F33-9849-FE8D2556A0E6}"/>
    <dgm:cxn modelId="{3CD8CFA0-6AEB-441C-BC41-DF40C37BA4F7}" type="presOf" srcId="{D16211E3-D57C-4B66-97F7-E9CAB90A9D36}" destId="{A56125B1-16D1-46E1-A01E-AA83323BAECD}" srcOrd="0" destOrd="0" presId="urn:microsoft.com/office/officeart/2005/8/layout/vList5"/>
    <dgm:cxn modelId="{98725610-5314-498B-BCC3-D052A99B85A5}" type="presOf" srcId="{C9148B5C-CE14-4F60-A878-68EF6867BD36}" destId="{DF0F4F67-914A-41BE-98C4-03C843DCB00C}" srcOrd="0" destOrd="0" presId="urn:microsoft.com/office/officeart/2005/8/layout/vList5"/>
    <dgm:cxn modelId="{CA517A32-5C2F-4621-85DC-D997FACC9802}" srcId="{D16211E3-D57C-4B66-97F7-E9CAB90A9D36}" destId="{C9148B5C-CE14-4F60-A878-68EF6867BD36}" srcOrd="0" destOrd="0" parTransId="{A7E90226-7271-44EC-86C0-2DEC91026C26}" sibTransId="{8AE7ECAB-B618-4AB4-B286-59E82EB31716}"/>
    <dgm:cxn modelId="{D5EEE25D-A721-4F3D-83BA-91DF87DF4649}" type="presOf" srcId="{944539C7-18E0-4393-9133-7D7629B3C453}" destId="{23319003-40B8-4DBA-A8E5-4D38A4727B78}" srcOrd="0" destOrd="0" presId="urn:microsoft.com/office/officeart/2005/8/layout/vList5"/>
    <dgm:cxn modelId="{DB4B3C05-5CC5-4B42-A300-C73E7991EDE3}" type="presParOf" srcId="{A56125B1-16D1-46E1-A01E-AA83323BAECD}" destId="{BC8B90B1-2117-465D-8DDB-1CFEE429EAFE}" srcOrd="0" destOrd="0" presId="urn:microsoft.com/office/officeart/2005/8/layout/vList5"/>
    <dgm:cxn modelId="{5EE68CAF-A22A-4E9A-BF3F-9B45D6CE15E1}" type="presParOf" srcId="{BC8B90B1-2117-465D-8DDB-1CFEE429EAFE}" destId="{DF0F4F67-914A-41BE-98C4-03C843DCB00C}" srcOrd="0" destOrd="0" presId="urn:microsoft.com/office/officeart/2005/8/layout/vList5"/>
    <dgm:cxn modelId="{43A0F652-F7DD-4C18-8FE5-05F321D973DF}" type="presParOf" srcId="{BC8B90B1-2117-465D-8DDB-1CFEE429EAFE}" destId="{23319003-40B8-4DBA-A8E5-4D38A4727B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8B1D19-5FA6-4B5D-9458-680C3C04A1F4}"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2FE65C18-1EC5-4E53-BD7E-1E3286F051DA}">
      <dgm:prSet phldrT="[Text]" custT="1"/>
      <dgm:spPr/>
      <dgm:t>
        <a:bodyPr/>
        <a:lstStyle/>
        <a:p>
          <a:r>
            <a:rPr lang="en-US" sz="2000" dirty="0">
              <a:latin typeface="+mj-lt"/>
            </a:rPr>
            <a:t>Autumn Term</a:t>
          </a:r>
        </a:p>
      </dgm:t>
    </dgm:pt>
    <dgm:pt modelId="{FAFEF9E7-54EA-471C-A469-254923AA55AB}" type="parTrans" cxnId="{F1FAA2F0-7D46-4FA8-98FE-4CF23141756C}">
      <dgm:prSet/>
      <dgm:spPr/>
      <dgm:t>
        <a:bodyPr/>
        <a:lstStyle/>
        <a:p>
          <a:endParaRPr lang="en-US"/>
        </a:p>
      </dgm:t>
    </dgm:pt>
    <dgm:pt modelId="{191AC749-3CB1-48F9-BA22-45232350097B}" type="sibTrans" cxnId="{F1FAA2F0-7D46-4FA8-98FE-4CF23141756C}">
      <dgm:prSet/>
      <dgm:spPr/>
      <dgm:t>
        <a:bodyPr/>
        <a:lstStyle/>
        <a:p>
          <a:endParaRPr lang="en-US"/>
        </a:p>
      </dgm:t>
    </dgm:pt>
    <dgm:pt modelId="{8786B8BA-9E22-4A74-959B-9CC6962CD4A5}">
      <dgm:prSet phldrT="[Text]" custT="1"/>
      <dgm:spPr/>
      <dgm:t>
        <a:bodyPr/>
        <a:lstStyle/>
        <a:p>
          <a:r>
            <a:rPr lang="en-US" sz="1400" dirty="0">
              <a:latin typeface="+mj-lt"/>
            </a:rPr>
            <a:t>New University Strategy &amp; Performance Framework finalised. </a:t>
          </a:r>
        </a:p>
      </dgm:t>
    </dgm:pt>
    <dgm:pt modelId="{EA080CEA-1CCC-4126-8C39-9DCCDBD981F1}" type="parTrans" cxnId="{ADFA29C6-D481-43DF-99E2-4008141F75D6}">
      <dgm:prSet/>
      <dgm:spPr/>
      <dgm:t>
        <a:bodyPr/>
        <a:lstStyle/>
        <a:p>
          <a:endParaRPr lang="en-US"/>
        </a:p>
      </dgm:t>
    </dgm:pt>
    <dgm:pt modelId="{0E73CBDA-1F7B-48B1-8DFD-562A2A15F6C0}" type="sibTrans" cxnId="{ADFA29C6-D481-43DF-99E2-4008141F75D6}">
      <dgm:prSet/>
      <dgm:spPr/>
      <dgm:t>
        <a:bodyPr/>
        <a:lstStyle/>
        <a:p>
          <a:endParaRPr lang="en-US"/>
        </a:p>
      </dgm:t>
    </dgm:pt>
    <dgm:pt modelId="{200AF022-25A7-4A94-A7A5-7D9D9544CB2D}">
      <dgm:prSet phldrT="[Text]" custT="1"/>
      <dgm:spPr/>
      <dgm:t>
        <a:bodyPr/>
        <a:lstStyle/>
        <a:p>
          <a:r>
            <a:rPr lang="en-US" sz="2000" dirty="0">
              <a:latin typeface="+mj-lt"/>
            </a:rPr>
            <a:t>Spring Term</a:t>
          </a:r>
        </a:p>
      </dgm:t>
    </dgm:pt>
    <dgm:pt modelId="{E13D1240-4852-415B-A3E0-0970E3E4C307}" type="parTrans" cxnId="{5FBD1E3A-94CF-451F-96C9-0060B1831D70}">
      <dgm:prSet/>
      <dgm:spPr/>
      <dgm:t>
        <a:bodyPr/>
        <a:lstStyle/>
        <a:p>
          <a:endParaRPr lang="en-US"/>
        </a:p>
      </dgm:t>
    </dgm:pt>
    <dgm:pt modelId="{D7F32539-3760-476E-83B3-5AAE89DEBE6E}" type="sibTrans" cxnId="{5FBD1E3A-94CF-451F-96C9-0060B1831D70}">
      <dgm:prSet/>
      <dgm:spPr/>
      <dgm:t>
        <a:bodyPr/>
        <a:lstStyle/>
        <a:p>
          <a:endParaRPr lang="en-US"/>
        </a:p>
      </dgm:t>
    </dgm:pt>
    <dgm:pt modelId="{C4491ADD-3187-4005-98DC-001F3D1DC79A}">
      <dgm:prSet phldrT="[Text]" custT="1"/>
      <dgm:spPr/>
      <dgm:t>
        <a:bodyPr/>
        <a:lstStyle/>
        <a:p>
          <a:r>
            <a:rPr lang="en-US" sz="1400" dirty="0">
              <a:latin typeface="+mj-lt"/>
            </a:rPr>
            <a:t>Student intake targets for Y1 agreed.</a:t>
          </a:r>
        </a:p>
      </dgm:t>
    </dgm:pt>
    <dgm:pt modelId="{E5BBB95C-1211-4506-A45F-29D9753AA119}" type="parTrans" cxnId="{24F37C08-0075-4A6F-A3FE-9DB9A3775EAC}">
      <dgm:prSet/>
      <dgm:spPr/>
      <dgm:t>
        <a:bodyPr/>
        <a:lstStyle/>
        <a:p>
          <a:endParaRPr lang="en-US"/>
        </a:p>
      </dgm:t>
    </dgm:pt>
    <dgm:pt modelId="{D4491B54-E75A-4800-B45D-B518071CFBB2}" type="sibTrans" cxnId="{24F37C08-0075-4A6F-A3FE-9DB9A3775EAC}">
      <dgm:prSet/>
      <dgm:spPr/>
      <dgm:t>
        <a:bodyPr/>
        <a:lstStyle/>
        <a:p>
          <a:endParaRPr lang="en-US"/>
        </a:p>
      </dgm:t>
    </dgm:pt>
    <dgm:pt modelId="{B2E31F0E-BD0D-4D03-A0D3-834428CF0FDD}">
      <dgm:prSet phldrT="[Text]" custT="1"/>
      <dgm:spPr/>
      <dgm:t>
        <a:bodyPr/>
        <a:lstStyle/>
        <a:p>
          <a:r>
            <a:rPr lang="en-US" sz="2000" dirty="0">
              <a:latin typeface="+mj-lt"/>
            </a:rPr>
            <a:t>Summer Term</a:t>
          </a:r>
        </a:p>
      </dgm:t>
    </dgm:pt>
    <dgm:pt modelId="{CABF1231-FEBC-41E3-AB43-8EEC75760965}" type="parTrans" cxnId="{2DED1837-0060-4B4D-A1BD-DE665795564B}">
      <dgm:prSet/>
      <dgm:spPr/>
      <dgm:t>
        <a:bodyPr/>
        <a:lstStyle/>
        <a:p>
          <a:endParaRPr lang="en-US"/>
        </a:p>
      </dgm:t>
    </dgm:pt>
    <dgm:pt modelId="{A24AD1CA-4924-47E1-AFFD-F0F4139115A1}" type="sibTrans" cxnId="{2DED1837-0060-4B4D-A1BD-DE665795564B}">
      <dgm:prSet/>
      <dgm:spPr/>
      <dgm:t>
        <a:bodyPr/>
        <a:lstStyle/>
        <a:p>
          <a:endParaRPr lang="en-US"/>
        </a:p>
      </dgm:t>
    </dgm:pt>
    <dgm:pt modelId="{D14536BB-22F8-467B-A7EE-F37E685B0BB2}">
      <dgm:prSet phldrT="[Text]" custT="1"/>
      <dgm:spPr/>
      <dgm:t>
        <a:bodyPr/>
        <a:lstStyle/>
        <a:p>
          <a:r>
            <a:rPr lang="en-US" sz="1400" dirty="0">
              <a:latin typeface="+mj-lt"/>
            </a:rPr>
            <a:t>Faculty Balanced Framework finalised. </a:t>
          </a:r>
        </a:p>
      </dgm:t>
    </dgm:pt>
    <dgm:pt modelId="{D26D4004-CBC7-4750-B6CF-E0FE6D7F7233}" type="parTrans" cxnId="{D9728EEE-8FE5-4B95-8082-82A531FE1C64}">
      <dgm:prSet/>
      <dgm:spPr/>
      <dgm:t>
        <a:bodyPr/>
        <a:lstStyle/>
        <a:p>
          <a:endParaRPr lang="en-US"/>
        </a:p>
      </dgm:t>
    </dgm:pt>
    <dgm:pt modelId="{8E860158-4A02-43AF-A45C-FF2023A964C4}" type="sibTrans" cxnId="{D9728EEE-8FE5-4B95-8082-82A531FE1C64}">
      <dgm:prSet/>
      <dgm:spPr/>
      <dgm:t>
        <a:bodyPr/>
        <a:lstStyle/>
        <a:p>
          <a:endParaRPr lang="en-US"/>
        </a:p>
      </dgm:t>
    </dgm:pt>
    <dgm:pt modelId="{658DA8A4-D197-47A2-B74B-D4E2E603BB4E}">
      <dgm:prSet phldrT="[Text]" custT="1"/>
      <dgm:spPr/>
      <dgm:t>
        <a:bodyPr/>
        <a:lstStyle/>
        <a:p>
          <a:r>
            <a:rPr lang="en-US" sz="1400" dirty="0">
              <a:latin typeface="+mj-lt"/>
            </a:rPr>
            <a:t>Faculty / PSD strategic priorities considered against draft strategy and MTFP.</a:t>
          </a:r>
        </a:p>
      </dgm:t>
    </dgm:pt>
    <dgm:pt modelId="{56A7EC47-FC54-429A-86DA-DFA4D5F86B5A}" type="parTrans" cxnId="{B69ABFA3-18D5-4517-880B-5DABA23E169A}">
      <dgm:prSet/>
      <dgm:spPr/>
      <dgm:t>
        <a:bodyPr/>
        <a:lstStyle/>
        <a:p>
          <a:endParaRPr lang="en-US"/>
        </a:p>
      </dgm:t>
    </dgm:pt>
    <dgm:pt modelId="{22A864DE-9F07-48D1-9A55-7723A9BE5EC6}" type="sibTrans" cxnId="{B69ABFA3-18D5-4517-880B-5DABA23E169A}">
      <dgm:prSet/>
      <dgm:spPr/>
      <dgm:t>
        <a:bodyPr/>
        <a:lstStyle/>
        <a:p>
          <a:endParaRPr lang="en-US"/>
        </a:p>
      </dgm:t>
    </dgm:pt>
    <dgm:pt modelId="{2CB06EBA-8F47-4D5D-9842-E998DB4B56E1}">
      <dgm:prSet phldrT="[Text]" custT="1"/>
      <dgm:spPr/>
      <dgm:t>
        <a:bodyPr/>
        <a:lstStyle/>
        <a:p>
          <a:r>
            <a:rPr lang="en-US" sz="1400" dirty="0">
              <a:latin typeface="+mj-lt"/>
            </a:rPr>
            <a:t>Intake target reporting completed. </a:t>
          </a:r>
        </a:p>
      </dgm:t>
    </dgm:pt>
    <dgm:pt modelId="{D04AE72C-F810-432B-83DB-EE6341B386A9}" type="parTrans" cxnId="{6EBFE840-A86C-4FBB-BC60-C99DD0751DCC}">
      <dgm:prSet/>
      <dgm:spPr/>
      <dgm:t>
        <a:bodyPr/>
        <a:lstStyle/>
        <a:p>
          <a:endParaRPr lang="en-US"/>
        </a:p>
      </dgm:t>
    </dgm:pt>
    <dgm:pt modelId="{B4F17EAF-D7EE-443B-A0C3-F4F3D2412558}" type="sibTrans" cxnId="{6EBFE840-A86C-4FBB-BC60-C99DD0751DCC}">
      <dgm:prSet/>
      <dgm:spPr/>
      <dgm:t>
        <a:bodyPr/>
        <a:lstStyle/>
        <a:p>
          <a:endParaRPr lang="en-US"/>
        </a:p>
      </dgm:t>
    </dgm:pt>
    <dgm:pt modelId="{58FFEB93-0C77-421E-B119-E253E7C075F2}">
      <dgm:prSet phldrT="[Text]" custT="1"/>
      <dgm:spPr/>
      <dgm:t>
        <a:bodyPr/>
        <a:lstStyle/>
        <a:p>
          <a:r>
            <a:rPr lang="en-US" sz="1400" dirty="0">
              <a:latin typeface="+mj-lt"/>
            </a:rPr>
            <a:t>LRF1 modelling undertaken.</a:t>
          </a:r>
        </a:p>
      </dgm:t>
    </dgm:pt>
    <dgm:pt modelId="{365E4EEB-9EF3-46C2-A4C9-F7B0205FD816}" type="parTrans" cxnId="{BEE463D8-5A84-4D20-A31A-C2B68E53C64A}">
      <dgm:prSet/>
      <dgm:spPr/>
      <dgm:t>
        <a:bodyPr/>
        <a:lstStyle/>
        <a:p>
          <a:endParaRPr lang="en-US"/>
        </a:p>
      </dgm:t>
    </dgm:pt>
    <dgm:pt modelId="{5B4229C3-6354-489B-B5E6-39008480C5D6}" type="sibTrans" cxnId="{BEE463D8-5A84-4D20-A31A-C2B68E53C64A}">
      <dgm:prSet/>
      <dgm:spPr/>
      <dgm:t>
        <a:bodyPr/>
        <a:lstStyle/>
        <a:p>
          <a:endParaRPr lang="en-US"/>
        </a:p>
      </dgm:t>
    </dgm:pt>
    <dgm:pt modelId="{6C831F6E-A13A-4D55-8A79-5CAB75A15BCB}">
      <dgm:prSet phldrT="[Text]" custT="1"/>
      <dgm:spPr/>
      <dgm:t>
        <a:bodyPr/>
        <a:lstStyle/>
        <a:p>
          <a:r>
            <a:rPr lang="en-US" sz="1400" dirty="0">
              <a:latin typeface="+mj-lt"/>
            </a:rPr>
            <a:t>DVC &amp; Faculty intake target meetings completed. </a:t>
          </a:r>
        </a:p>
      </dgm:t>
    </dgm:pt>
    <dgm:pt modelId="{90D47ED7-DD27-46FD-9462-379480A119CB}" type="parTrans" cxnId="{99A2838B-D735-45F7-9E67-67331D8843D6}">
      <dgm:prSet/>
      <dgm:spPr/>
      <dgm:t>
        <a:bodyPr/>
        <a:lstStyle/>
        <a:p>
          <a:endParaRPr lang="en-US"/>
        </a:p>
      </dgm:t>
    </dgm:pt>
    <dgm:pt modelId="{18572778-4882-4DDE-91B3-CB2E96589B6B}" type="sibTrans" cxnId="{99A2838B-D735-45F7-9E67-67331D8843D6}">
      <dgm:prSet/>
      <dgm:spPr/>
      <dgm:t>
        <a:bodyPr/>
        <a:lstStyle/>
        <a:p>
          <a:endParaRPr lang="en-US"/>
        </a:p>
      </dgm:t>
    </dgm:pt>
    <dgm:pt modelId="{6FA7C886-790D-4D75-BDE0-2B8074D66069}">
      <dgm:prSet phldrT="[Text]" custT="1"/>
      <dgm:spPr/>
      <dgm:t>
        <a:bodyPr/>
        <a:lstStyle/>
        <a:p>
          <a:endParaRPr lang="en-US" sz="1400" dirty="0">
            <a:latin typeface="+mj-lt"/>
          </a:endParaRPr>
        </a:p>
      </dgm:t>
    </dgm:pt>
    <dgm:pt modelId="{198F5C97-6DEE-48F4-9B93-233D64B5666E}" type="parTrans" cxnId="{FD6CF180-144D-41C7-B147-97357DC8FB62}">
      <dgm:prSet/>
      <dgm:spPr/>
      <dgm:t>
        <a:bodyPr/>
        <a:lstStyle/>
        <a:p>
          <a:endParaRPr lang="en-US"/>
        </a:p>
      </dgm:t>
    </dgm:pt>
    <dgm:pt modelId="{2B418B37-504A-42B3-8369-C25BED769AAA}" type="sibTrans" cxnId="{FD6CF180-144D-41C7-B147-97357DC8FB62}">
      <dgm:prSet/>
      <dgm:spPr/>
      <dgm:t>
        <a:bodyPr/>
        <a:lstStyle/>
        <a:p>
          <a:endParaRPr lang="en-US"/>
        </a:p>
      </dgm:t>
    </dgm:pt>
    <dgm:pt modelId="{DEE3A190-6771-452B-BC80-9EC41149D9AD}">
      <dgm:prSet phldrT="[Text]" custT="1"/>
      <dgm:spPr/>
      <dgm:t>
        <a:bodyPr/>
        <a:lstStyle/>
        <a:p>
          <a:r>
            <a:rPr lang="en-US" sz="1400" dirty="0">
              <a:latin typeface="+mj-lt"/>
            </a:rPr>
            <a:t>LRF2 modelling undertaken. </a:t>
          </a:r>
        </a:p>
      </dgm:t>
    </dgm:pt>
    <dgm:pt modelId="{9CA8CECB-8F76-4F0C-ADD8-383F1B731224}" type="parTrans" cxnId="{D4B97C66-C546-4580-B2F6-98B4CFC548EB}">
      <dgm:prSet/>
      <dgm:spPr/>
      <dgm:t>
        <a:bodyPr/>
        <a:lstStyle/>
        <a:p>
          <a:endParaRPr lang="en-US"/>
        </a:p>
      </dgm:t>
    </dgm:pt>
    <dgm:pt modelId="{9CE8C2B5-EFCF-423F-B90B-A51E3C349B95}" type="sibTrans" cxnId="{D4B97C66-C546-4580-B2F6-98B4CFC548EB}">
      <dgm:prSet/>
      <dgm:spPr/>
      <dgm:t>
        <a:bodyPr/>
        <a:lstStyle/>
        <a:p>
          <a:endParaRPr lang="en-US"/>
        </a:p>
      </dgm:t>
    </dgm:pt>
    <dgm:pt modelId="{77C750DE-DA15-428B-AD15-4C4E302EC22F}">
      <dgm:prSet phldrT="[Text]" custT="1"/>
      <dgm:spPr/>
      <dgm:t>
        <a:bodyPr/>
        <a:lstStyle/>
        <a:p>
          <a:r>
            <a:rPr lang="en-US" sz="1400" b="1" u="sng" dirty="0">
              <a:latin typeface="+mj-lt"/>
            </a:rPr>
            <a:t>March Panel</a:t>
          </a:r>
        </a:p>
      </dgm:t>
    </dgm:pt>
    <dgm:pt modelId="{426BF5E2-4438-47B3-BC44-0615E7C9F6F0}" type="parTrans" cxnId="{541334CA-2700-4110-8EF6-D3A60CAF175C}">
      <dgm:prSet/>
      <dgm:spPr/>
      <dgm:t>
        <a:bodyPr/>
        <a:lstStyle/>
        <a:p>
          <a:endParaRPr lang="en-US"/>
        </a:p>
      </dgm:t>
    </dgm:pt>
    <dgm:pt modelId="{2D76723A-44A8-46F3-9723-23F0402EE8CF}" type="sibTrans" cxnId="{541334CA-2700-4110-8EF6-D3A60CAF175C}">
      <dgm:prSet/>
      <dgm:spPr/>
      <dgm:t>
        <a:bodyPr/>
        <a:lstStyle/>
        <a:p>
          <a:endParaRPr lang="en-US"/>
        </a:p>
      </dgm:t>
    </dgm:pt>
    <dgm:pt modelId="{CA619F14-6565-4059-A7E4-EFD18061D938}">
      <dgm:prSet phldrT="[Text]" custT="1"/>
      <dgm:spPr/>
      <dgm:t>
        <a:bodyPr/>
        <a:lstStyle/>
        <a:p>
          <a:r>
            <a:rPr lang="en-US" sz="1400" dirty="0">
              <a:latin typeface="+mj-lt"/>
            </a:rPr>
            <a:t>Faculty / PSD planning templates, activity plans and risks finalised. </a:t>
          </a:r>
        </a:p>
      </dgm:t>
    </dgm:pt>
    <dgm:pt modelId="{1F25C688-BC30-4E69-95FD-26756F5392DE}" type="parTrans" cxnId="{BE176C0E-D279-4D04-8FCA-334C0065159D}">
      <dgm:prSet/>
      <dgm:spPr/>
      <dgm:t>
        <a:bodyPr/>
        <a:lstStyle/>
        <a:p>
          <a:endParaRPr lang="en-US"/>
        </a:p>
      </dgm:t>
    </dgm:pt>
    <dgm:pt modelId="{002D2E54-853F-41EF-86F3-D78C32AB4ECA}" type="sibTrans" cxnId="{BE176C0E-D279-4D04-8FCA-334C0065159D}">
      <dgm:prSet/>
      <dgm:spPr/>
      <dgm:t>
        <a:bodyPr/>
        <a:lstStyle/>
        <a:p>
          <a:endParaRPr lang="en-US"/>
        </a:p>
      </dgm:t>
    </dgm:pt>
    <dgm:pt modelId="{8F12A4CD-D2F0-4EC3-9793-AE1EBB566AD1}">
      <dgm:prSet phldrT="[Text]" custT="1"/>
      <dgm:spPr/>
      <dgm:t>
        <a:bodyPr/>
        <a:lstStyle/>
        <a:p>
          <a:endParaRPr lang="en-US" sz="1400" dirty="0">
            <a:latin typeface="+mj-lt"/>
          </a:endParaRPr>
        </a:p>
      </dgm:t>
    </dgm:pt>
    <dgm:pt modelId="{060008C5-3CFE-4BD7-97E2-49DC788E9CAD}" type="parTrans" cxnId="{B54C0697-3356-4249-BECF-89D3A6D6F40F}">
      <dgm:prSet/>
      <dgm:spPr/>
      <dgm:t>
        <a:bodyPr/>
        <a:lstStyle/>
        <a:p>
          <a:endParaRPr lang="en-US"/>
        </a:p>
      </dgm:t>
    </dgm:pt>
    <dgm:pt modelId="{1203F19C-CF89-48D3-AEC3-2778045BFB67}" type="sibTrans" cxnId="{B54C0697-3356-4249-BECF-89D3A6D6F40F}">
      <dgm:prSet/>
      <dgm:spPr/>
      <dgm:t>
        <a:bodyPr/>
        <a:lstStyle/>
        <a:p>
          <a:endParaRPr lang="en-US"/>
        </a:p>
      </dgm:t>
    </dgm:pt>
    <dgm:pt modelId="{D8513A7D-91BC-497C-B869-91FAAAD7422B}">
      <dgm:prSet phldrT="[Text]" custT="1"/>
      <dgm:spPr/>
      <dgm:t>
        <a:bodyPr/>
        <a:lstStyle/>
        <a:p>
          <a:r>
            <a:rPr lang="en-US" sz="1400" dirty="0">
              <a:latin typeface="+mj-lt"/>
            </a:rPr>
            <a:t>Confirmation and clearing planning undertaken.</a:t>
          </a:r>
        </a:p>
      </dgm:t>
    </dgm:pt>
    <dgm:pt modelId="{82CCEAD7-6551-4574-9779-282D6457E45B}" type="parTrans" cxnId="{7BAF9370-9C9D-43A4-BD5F-25B03B67625D}">
      <dgm:prSet/>
      <dgm:spPr/>
      <dgm:t>
        <a:bodyPr/>
        <a:lstStyle/>
        <a:p>
          <a:endParaRPr lang="en-US"/>
        </a:p>
      </dgm:t>
    </dgm:pt>
    <dgm:pt modelId="{9E720DB2-21BC-4EBD-9EDE-0F22967267C2}" type="sibTrans" cxnId="{7BAF9370-9C9D-43A4-BD5F-25B03B67625D}">
      <dgm:prSet/>
      <dgm:spPr/>
      <dgm:t>
        <a:bodyPr/>
        <a:lstStyle/>
        <a:p>
          <a:endParaRPr lang="en-US"/>
        </a:p>
      </dgm:t>
    </dgm:pt>
    <dgm:pt modelId="{A3398D3D-6CDF-49AD-94CE-5B6F6A9D52A1}">
      <dgm:prSet phldrT="[Text]" custT="1"/>
      <dgm:spPr/>
      <dgm:t>
        <a:bodyPr/>
        <a:lstStyle/>
        <a:p>
          <a:r>
            <a:rPr lang="en-US" sz="1400" b="1" u="sng" dirty="0">
              <a:latin typeface="+mj-lt"/>
            </a:rPr>
            <a:t>June Panel</a:t>
          </a:r>
        </a:p>
      </dgm:t>
    </dgm:pt>
    <dgm:pt modelId="{3F6DF677-BD58-4A0B-A80B-44F0E7C3F162}" type="parTrans" cxnId="{157599D7-F5B9-4DE1-8968-FCDB868609AA}">
      <dgm:prSet/>
      <dgm:spPr/>
      <dgm:t>
        <a:bodyPr/>
        <a:lstStyle/>
        <a:p>
          <a:endParaRPr lang="en-US"/>
        </a:p>
      </dgm:t>
    </dgm:pt>
    <dgm:pt modelId="{942868B8-6B4E-4776-8BE3-40CE6C67BA8E}" type="sibTrans" cxnId="{157599D7-F5B9-4DE1-8968-FCDB868609AA}">
      <dgm:prSet/>
      <dgm:spPr/>
      <dgm:t>
        <a:bodyPr/>
        <a:lstStyle/>
        <a:p>
          <a:endParaRPr lang="en-US"/>
        </a:p>
      </dgm:t>
    </dgm:pt>
    <dgm:pt modelId="{6F5A5C91-D714-4DB4-B7CC-47EEAD582CA1}">
      <dgm:prSet phldrT="[Text]" custT="1"/>
      <dgm:spPr/>
      <dgm:t>
        <a:bodyPr/>
        <a:lstStyle/>
        <a:p>
          <a:endParaRPr lang="en-US" sz="1400" dirty="0">
            <a:latin typeface="+mj-lt"/>
          </a:endParaRPr>
        </a:p>
      </dgm:t>
    </dgm:pt>
    <dgm:pt modelId="{B7344D25-43D4-4E67-AECC-34757E504271}" type="parTrans" cxnId="{98D0692A-DDF3-4B04-9C32-D063888FCE42}">
      <dgm:prSet/>
      <dgm:spPr/>
      <dgm:t>
        <a:bodyPr/>
        <a:lstStyle/>
        <a:p>
          <a:endParaRPr lang="en-US"/>
        </a:p>
      </dgm:t>
    </dgm:pt>
    <dgm:pt modelId="{61421690-F4DE-4262-B3C7-B8031AC1F317}" type="sibTrans" cxnId="{98D0692A-DDF3-4B04-9C32-D063888FCE42}">
      <dgm:prSet/>
      <dgm:spPr/>
      <dgm:t>
        <a:bodyPr/>
        <a:lstStyle/>
        <a:p>
          <a:endParaRPr lang="en-US"/>
        </a:p>
      </dgm:t>
    </dgm:pt>
    <dgm:pt modelId="{42043D42-0977-4215-874A-F7044C92F684}">
      <dgm:prSet phldrT="[Text]" custT="1"/>
      <dgm:spPr/>
      <dgm:t>
        <a:bodyPr/>
        <a:lstStyle/>
        <a:p>
          <a:r>
            <a:rPr lang="en-US" sz="1400" dirty="0">
              <a:latin typeface="+mj-lt"/>
            </a:rPr>
            <a:t>Discussion focused on performance.</a:t>
          </a:r>
        </a:p>
      </dgm:t>
    </dgm:pt>
    <dgm:pt modelId="{50944776-9715-46A9-9E9B-5398A6BA5880}" type="parTrans" cxnId="{B219AF8F-5CAD-48F3-A0C1-AA9A17E4D0F1}">
      <dgm:prSet/>
      <dgm:spPr/>
      <dgm:t>
        <a:bodyPr/>
        <a:lstStyle/>
        <a:p>
          <a:endParaRPr lang="en-US"/>
        </a:p>
      </dgm:t>
    </dgm:pt>
    <dgm:pt modelId="{05D54846-963B-496F-A0FE-3BAEBB27C16F}" type="sibTrans" cxnId="{B219AF8F-5CAD-48F3-A0C1-AA9A17E4D0F1}">
      <dgm:prSet/>
      <dgm:spPr/>
      <dgm:t>
        <a:bodyPr/>
        <a:lstStyle/>
        <a:p>
          <a:endParaRPr lang="en-US"/>
        </a:p>
      </dgm:t>
    </dgm:pt>
    <dgm:pt modelId="{CC5910C8-59C1-46FC-9C2C-79FD2043AC08}">
      <dgm:prSet phldrT="[Text]" custT="1"/>
      <dgm:spPr/>
      <dgm:t>
        <a:bodyPr/>
        <a:lstStyle/>
        <a:p>
          <a:r>
            <a:rPr lang="en-US" sz="1400" dirty="0">
              <a:latin typeface="+mj-lt"/>
            </a:rPr>
            <a:t>Opportunity to identify areas for in-depth review. </a:t>
          </a:r>
        </a:p>
      </dgm:t>
    </dgm:pt>
    <dgm:pt modelId="{738A18AD-5B45-480C-9E8A-83481347EAC1}" type="parTrans" cxnId="{42EADB63-D277-4E6E-B4E6-68F898C678F6}">
      <dgm:prSet/>
      <dgm:spPr/>
      <dgm:t>
        <a:bodyPr/>
        <a:lstStyle/>
        <a:p>
          <a:endParaRPr lang="en-US"/>
        </a:p>
      </dgm:t>
    </dgm:pt>
    <dgm:pt modelId="{D7E763D4-18CB-4A49-8F71-48519D1BB23D}" type="sibTrans" cxnId="{42EADB63-D277-4E6E-B4E6-68F898C678F6}">
      <dgm:prSet/>
      <dgm:spPr/>
      <dgm:t>
        <a:bodyPr/>
        <a:lstStyle/>
        <a:p>
          <a:endParaRPr lang="en-US"/>
        </a:p>
      </dgm:t>
    </dgm:pt>
    <dgm:pt modelId="{71E45B46-F2D0-45FD-B819-BCE2813AAA68}">
      <dgm:prSet phldrT="[Text]" custT="1"/>
      <dgm:spPr/>
      <dgm:t>
        <a:bodyPr/>
        <a:lstStyle/>
        <a:p>
          <a:r>
            <a:rPr lang="en-US" sz="1400" b="1" u="sng" dirty="0">
              <a:latin typeface="+mj-lt"/>
            </a:rPr>
            <a:t>December Panel</a:t>
          </a:r>
        </a:p>
      </dgm:t>
    </dgm:pt>
    <dgm:pt modelId="{A860FAFD-62CE-44E5-A4D7-BBF2994B7294}" type="sibTrans" cxnId="{F184F92A-7E7B-441F-A5FC-C70B3CF2684D}">
      <dgm:prSet/>
      <dgm:spPr/>
      <dgm:t>
        <a:bodyPr/>
        <a:lstStyle/>
        <a:p>
          <a:endParaRPr lang="en-US"/>
        </a:p>
      </dgm:t>
    </dgm:pt>
    <dgm:pt modelId="{248D948D-B5A5-4B87-81AF-634B5A09C251}" type="parTrans" cxnId="{F184F92A-7E7B-441F-A5FC-C70B3CF2684D}">
      <dgm:prSet/>
      <dgm:spPr/>
      <dgm:t>
        <a:bodyPr/>
        <a:lstStyle/>
        <a:p>
          <a:endParaRPr lang="en-US"/>
        </a:p>
      </dgm:t>
    </dgm:pt>
    <dgm:pt modelId="{7221EBC2-E1B4-4192-AAB4-4EBBF60F1003}" type="pres">
      <dgm:prSet presAssocID="{708B1D19-5FA6-4B5D-9458-680C3C04A1F4}" presName="linearFlow" presStyleCnt="0">
        <dgm:presLayoutVars>
          <dgm:dir/>
          <dgm:animLvl val="lvl"/>
          <dgm:resizeHandles val="exact"/>
        </dgm:presLayoutVars>
      </dgm:prSet>
      <dgm:spPr/>
      <dgm:t>
        <a:bodyPr/>
        <a:lstStyle/>
        <a:p>
          <a:endParaRPr lang="en-US"/>
        </a:p>
      </dgm:t>
    </dgm:pt>
    <dgm:pt modelId="{6BFCE049-D2F8-4465-90A6-C72E2E8D17EE}" type="pres">
      <dgm:prSet presAssocID="{2FE65C18-1EC5-4E53-BD7E-1E3286F051DA}" presName="composite" presStyleCnt="0"/>
      <dgm:spPr/>
    </dgm:pt>
    <dgm:pt modelId="{81D21212-9BC4-4105-BE93-BBCB59C783A3}" type="pres">
      <dgm:prSet presAssocID="{2FE65C18-1EC5-4E53-BD7E-1E3286F051DA}" presName="parTx" presStyleLbl="node1" presStyleIdx="0" presStyleCnt="3">
        <dgm:presLayoutVars>
          <dgm:chMax val="0"/>
          <dgm:chPref val="0"/>
          <dgm:bulletEnabled val="1"/>
        </dgm:presLayoutVars>
      </dgm:prSet>
      <dgm:spPr/>
      <dgm:t>
        <a:bodyPr/>
        <a:lstStyle/>
        <a:p>
          <a:endParaRPr lang="en-US"/>
        </a:p>
      </dgm:t>
    </dgm:pt>
    <dgm:pt modelId="{4E774FA2-EADD-4821-88DB-52652DD7082E}" type="pres">
      <dgm:prSet presAssocID="{2FE65C18-1EC5-4E53-BD7E-1E3286F051DA}" presName="parSh" presStyleLbl="node1" presStyleIdx="0" presStyleCnt="3" custScaleX="138096"/>
      <dgm:spPr/>
      <dgm:t>
        <a:bodyPr/>
        <a:lstStyle/>
        <a:p>
          <a:endParaRPr lang="en-US"/>
        </a:p>
      </dgm:t>
    </dgm:pt>
    <dgm:pt modelId="{A61A4AAF-AE4D-4A11-8CED-C7DF0AF2059F}" type="pres">
      <dgm:prSet presAssocID="{2FE65C18-1EC5-4E53-BD7E-1E3286F051DA}" presName="desTx" presStyleLbl="fgAcc1" presStyleIdx="0" presStyleCnt="3" custScaleX="194713" custLinFactNeighborX="705" custLinFactNeighborY="3607">
        <dgm:presLayoutVars>
          <dgm:bulletEnabled val="1"/>
        </dgm:presLayoutVars>
      </dgm:prSet>
      <dgm:spPr/>
      <dgm:t>
        <a:bodyPr/>
        <a:lstStyle/>
        <a:p>
          <a:endParaRPr lang="en-US"/>
        </a:p>
      </dgm:t>
    </dgm:pt>
    <dgm:pt modelId="{0F1BFF4F-BDE5-48C7-BC40-81EB96C75656}" type="pres">
      <dgm:prSet presAssocID="{191AC749-3CB1-48F9-BA22-45232350097B}" presName="sibTrans" presStyleLbl="sibTrans2D1" presStyleIdx="0" presStyleCnt="2"/>
      <dgm:spPr/>
      <dgm:t>
        <a:bodyPr/>
        <a:lstStyle/>
        <a:p>
          <a:endParaRPr lang="en-US"/>
        </a:p>
      </dgm:t>
    </dgm:pt>
    <dgm:pt modelId="{E35740FA-2A98-4B4E-9583-036B904F17EE}" type="pres">
      <dgm:prSet presAssocID="{191AC749-3CB1-48F9-BA22-45232350097B}" presName="connTx" presStyleLbl="sibTrans2D1" presStyleIdx="0" presStyleCnt="2"/>
      <dgm:spPr/>
      <dgm:t>
        <a:bodyPr/>
        <a:lstStyle/>
        <a:p>
          <a:endParaRPr lang="en-US"/>
        </a:p>
      </dgm:t>
    </dgm:pt>
    <dgm:pt modelId="{3BD3CE3B-7A47-46F2-B60E-B93E3AD8D61E}" type="pres">
      <dgm:prSet presAssocID="{200AF022-25A7-4A94-A7A5-7D9D9544CB2D}" presName="composite" presStyleCnt="0"/>
      <dgm:spPr/>
    </dgm:pt>
    <dgm:pt modelId="{1801FD63-DED6-455F-A78E-17D3213B02AB}" type="pres">
      <dgm:prSet presAssocID="{200AF022-25A7-4A94-A7A5-7D9D9544CB2D}" presName="parTx" presStyleLbl="node1" presStyleIdx="0" presStyleCnt="3">
        <dgm:presLayoutVars>
          <dgm:chMax val="0"/>
          <dgm:chPref val="0"/>
          <dgm:bulletEnabled val="1"/>
        </dgm:presLayoutVars>
      </dgm:prSet>
      <dgm:spPr/>
      <dgm:t>
        <a:bodyPr/>
        <a:lstStyle/>
        <a:p>
          <a:endParaRPr lang="en-US"/>
        </a:p>
      </dgm:t>
    </dgm:pt>
    <dgm:pt modelId="{9A8CE979-62F7-4CC5-9A77-297DDE058594}" type="pres">
      <dgm:prSet presAssocID="{200AF022-25A7-4A94-A7A5-7D9D9544CB2D}" presName="parSh" presStyleLbl="node1" presStyleIdx="1" presStyleCnt="3" custScaleX="133366"/>
      <dgm:spPr/>
      <dgm:t>
        <a:bodyPr/>
        <a:lstStyle/>
        <a:p>
          <a:endParaRPr lang="en-US"/>
        </a:p>
      </dgm:t>
    </dgm:pt>
    <dgm:pt modelId="{B0A737F3-AB85-42B0-981C-26CD49BA5ADF}" type="pres">
      <dgm:prSet presAssocID="{200AF022-25A7-4A94-A7A5-7D9D9544CB2D}" presName="desTx" presStyleLbl="fgAcc1" presStyleIdx="1" presStyleCnt="3" custScaleX="194787">
        <dgm:presLayoutVars>
          <dgm:bulletEnabled val="1"/>
        </dgm:presLayoutVars>
      </dgm:prSet>
      <dgm:spPr/>
      <dgm:t>
        <a:bodyPr/>
        <a:lstStyle/>
        <a:p>
          <a:endParaRPr lang="en-US"/>
        </a:p>
      </dgm:t>
    </dgm:pt>
    <dgm:pt modelId="{527B6371-0D9C-4A40-9F3D-060AEC2C949B}" type="pres">
      <dgm:prSet presAssocID="{D7F32539-3760-476E-83B3-5AAE89DEBE6E}" presName="sibTrans" presStyleLbl="sibTrans2D1" presStyleIdx="1" presStyleCnt="2"/>
      <dgm:spPr/>
      <dgm:t>
        <a:bodyPr/>
        <a:lstStyle/>
        <a:p>
          <a:endParaRPr lang="en-US"/>
        </a:p>
      </dgm:t>
    </dgm:pt>
    <dgm:pt modelId="{1272896A-C254-4136-AE10-DB5DCF9744A9}" type="pres">
      <dgm:prSet presAssocID="{D7F32539-3760-476E-83B3-5AAE89DEBE6E}" presName="connTx" presStyleLbl="sibTrans2D1" presStyleIdx="1" presStyleCnt="2"/>
      <dgm:spPr/>
      <dgm:t>
        <a:bodyPr/>
        <a:lstStyle/>
        <a:p>
          <a:endParaRPr lang="en-US"/>
        </a:p>
      </dgm:t>
    </dgm:pt>
    <dgm:pt modelId="{1C8CEB31-ED25-4202-AAF5-3F37D6A81F76}" type="pres">
      <dgm:prSet presAssocID="{B2E31F0E-BD0D-4D03-A0D3-834428CF0FDD}" presName="composite" presStyleCnt="0"/>
      <dgm:spPr/>
    </dgm:pt>
    <dgm:pt modelId="{45900164-F402-44A6-8BB5-F6665C4E714E}" type="pres">
      <dgm:prSet presAssocID="{B2E31F0E-BD0D-4D03-A0D3-834428CF0FDD}" presName="parTx" presStyleLbl="node1" presStyleIdx="1" presStyleCnt="3">
        <dgm:presLayoutVars>
          <dgm:chMax val="0"/>
          <dgm:chPref val="0"/>
          <dgm:bulletEnabled val="1"/>
        </dgm:presLayoutVars>
      </dgm:prSet>
      <dgm:spPr/>
      <dgm:t>
        <a:bodyPr/>
        <a:lstStyle/>
        <a:p>
          <a:endParaRPr lang="en-US"/>
        </a:p>
      </dgm:t>
    </dgm:pt>
    <dgm:pt modelId="{7646EDAF-D7F6-4A37-81CF-E4D4C4648691}" type="pres">
      <dgm:prSet presAssocID="{B2E31F0E-BD0D-4D03-A0D3-834428CF0FDD}" presName="parSh" presStyleLbl="node1" presStyleIdx="2" presStyleCnt="3" custScaleX="142879"/>
      <dgm:spPr/>
      <dgm:t>
        <a:bodyPr/>
        <a:lstStyle/>
        <a:p>
          <a:endParaRPr lang="en-US"/>
        </a:p>
      </dgm:t>
    </dgm:pt>
    <dgm:pt modelId="{1A53EDF5-AD1B-45D0-B21B-C07F09822A18}" type="pres">
      <dgm:prSet presAssocID="{B2E31F0E-BD0D-4D03-A0D3-834428CF0FDD}" presName="desTx" presStyleLbl="fgAcc1" presStyleIdx="2" presStyleCnt="3" custScaleX="198623">
        <dgm:presLayoutVars>
          <dgm:bulletEnabled val="1"/>
        </dgm:presLayoutVars>
      </dgm:prSet>
      <dgm:spPr/>
      <dgm:t>
        <a:bodyPr/>
        <a:lstStyle/>
        <a:p>
          <a:endParaRPr lang="en-US"/>
        </a:p>
      </dgm:t>
    </dgm:pt>
  </dgm:ptLst>
  <dgm:cxnLst>
    <dgm:cxn modelId="{541334CA-2700-4110-8EF6-D3A60CAF175C}" srcId="{200AF022-25A7-4A94-A7A5-7D9D9544CB2D}" destId="{77C750DE-DA15-428B-AD15-4C4E302EC22F}" srcOrd="3" destOrd="0" parTransId="{426BF5E2-4438-47B3-BC44-0615E7C9F6F0}" sibTransId="{2D76723A-44A8-46F3-9723-23F0402EE8CF}"/>
    <dgm:cxn modelId="{26D3B554-6AC0-4241-AFAE-C66F08CF4E90}" type="presOf" srcId="{D7F32539-3760-476E-83B3-5AAE89DEBE6E}" destId="{1272896A-C254-4136-AE10-DB5DCF9744A9}" srcOrd="1" destOrd="0" presId="urn:microsoft.com/office/officeart/2005/8/layout/process3"/>
    <dgm:cxn modelId="{92464E1C-D670-47D2-8F8A-E1BC88285BF1}" type="presOf" srcId="{191AC749-3CB1-48F9-BA22-45232350097B}" destId="{E35740FA-2A98-4B4E-9583-036B904F17EE}" srcOrd="1" destOrd="0" presId="urn:microsoft.com/office/officeart/2005/8/layout/process3"/>
    <dgm:cxn modelId="{ADFA29C6-D481-43DF-99E2-4008141F75D6}" srcId="{2FE65C18-1EC5-4E53-BD7E-1E3286F051DA}" destId="{8786B8BA-9E22-4A74-959B-9CC6962CD4A5}" srcOrd="0" destOrd="0" parTransId="{EA080CEA-1CCC-4126-8C39-9DCCDBD981F1}" sibTransId="{0E73CBDA-1F7B-48B1-8DFD-562A2A15F6C0}"/>
    <dgm:cxn modelId="{6E2E4946-AA7B-47A5-905A-0D9E01AF010E}" type="presOf" srcId="{D7F32539-3760-476E-83B3-5AAE89DEBE6E}" destId="{527B6371-0D9C-4A40-9F3D-060AEC2C949B}" srcOrd="0" destOrd="0" presId="urn:microsoft.com/office/officeart/2005/8/layout/process3"/>
    <dgm:cxn modelId="{3AD884D2-BC84-4AC9-8D84-821C609E69C1}" type="presOf" srcId="{191AC749-3CB1-48F9-BA22-45232350097B}" destId="{0F1BFF4F-BDE5-48C7-BC40-81EB96C75656}" srcOrd="0" destOrd="0" presId="urn:microsoft.com/office/officeart/2005/8/layout/process3"/>
    <dgm:cxn modelId="{211890DB-A252-43AF-957E-11704994028E}" type="presOf" srcId="{200AF022-25A7-4A94-A7A5-7D9D9544CB2D}" destId="{9A8CE979-62F7-4CC5-9A77-297DDE058594}" srcOrd="1" destOrd="0" presId="urn:microsoft.com/office/officeart/2005/8/layout/process3"/>
    <dgm:cxn modelId="{7C3E176E-861C-4857-A63D-EC48E974EE55}" type="presOf" srcId="{6C831F6E-A13A-4D55-8A79-5CAB75A15BCB}" destId="{A61A4AAF-AE4D-4A11-8CED-C7DF0AF2059F}" srcOrd="0" destOrd="3" presId="urn:microsoft.com/office/officeart/2005/8/layout/process3"/>
    <dgm:cxn modelId="{FD6CF180-144D-41C7-B147-97357DC8FB62}" srcId="{2FE65C18-1EC5-4E53-BD7E-1E3286F051DA}" destId="{6FA7C886-790D-4D75-BDE0-2B8074D66069}" srcOrd="4" destOrd="0" parTransId="{198F5C97-6DEE-48F4-9B93-233D64B5666E}" sibTransId="{2B418B37-504A-42B3-8369-C25BED769AAA}"/>
    <dgm:cxn modelId="{559525CB-120F-4094-A47A-0DAE9079BB36}" type="presOf" srcId="{2CB06EBA-8F47-4D5D-9842-E998DB4B56E1}" destId="{A61A4AAF-AE4D-4A11-8CED-C7DF0AF2059F}" srcOrd="0" destOrd="1" presId="urn:microsoft.com/office/officeart/2005/8/layout/process3"/>
    <dgm:cxn modelId="{7683419B-924E-46EA-B7C2-946C542B2416}" type="presOf" srcId="{D14536BB-22F8-467B-A7EE-F37E685B0BB2}" destId="{1A53EDF5-AD1B-45D0-B21B-C07F09822A18}" srcOrd="0" destOrd="0" presId="urn:microsoft.com/office/officeart/2005/8/layout/process3"/>
    <dgm:cxn modelId="{9339D498-23C7-428F-81CA-4B22EB0460E3}" type="presOf" srcId="{C4491ADD-3187-4005-98DC-001F3D1DC79A}" destId="{B0A737F3-AB85-42B0-981C-26CD49BA5ADF}" srcOrd="0" destOrd="0" presId="urn:microsoft.com/office/officeart/2005/8/layout/process3"/>
    <dgm:cxn modelId="{98D0692A-DDF3-4B04-9C32-D063888FCE42}" srcId="{B2E31F0E-BD0D-4D03-A0D3-834428CF0FDD}" destId="{6F5A5C91-D714-4DB4-B7CC-47EEAD582CA1}" srcOrd="2" destOrd="0" parTransId="{B7344D25-43D4-4E67-AECC-34757E504271}" sibTransId="{61421690-F4DE-4262-B3C7-B8031AC1F317}"/>
    <dgm:cxn modelId="{DE3616D2-BDE6-4180-976F-31AABD034041}" type="presOf" srcId="{DEE3A190-6771-452B-BC80-9EC41149D9AD}" destId="{B0A737F3-AB85-42B0-981C-26CD49BA5ADF}" srcOrd="0" destOrd="1" presId="urn:microsoft.com/office/officeart/2005/8/layout/process3"/>
    <dgm:cxn modelId="{B2D3B385-B1AA-4393-BF6E-ED13A07F3DF7}" type="presOf" srcId="{71E45B46-F2D0-45FD-B819-BCE2813AAA68}" destId="{A61A4AAF-AE4D-4A11-8CED-C7DF0AF2059F}" srcOrd="0" destOrd="5" presId="urn:microsoft.com/office/officeart/2005/8/layout/process3"/>
    <dgm:cxn modelId="{16BAAA25-2B1E-4AB5-BFDC-36C4E0488F49}" type="presOf" srcId="{200AF022-25A7-4A94-A7A5-7D9D9544CB2D}" destId="{1801FD63-DED6-455F-A78E-17D3213B02AB}" srcOrd="0" destOrd="0" presId="urn:microsoft.com/office/officeart/2005/8/layout/process3"/>
    <dgm:cxn modelId="{DE99A36F-4FCD-4E0D-A413-4E5AFDD19A22}" type="presOf" srcId="{6F5A5C91-D714-4DB4-B7CC-47EEAD582CA1}" destId="{1A53EDF5-AD1B-45D0-B21B-C07F09822A18}" srcOrd="0" destOrd="2" presId="urn:microsoft.com/office/officeart/2005/8/layout/process3"/>
    <dgm:cxn modelId="{99A2838B-D735-45F7-9E67-67331D8843D6}" srcId="{2FE65C18-1EC5-4E53-BD7E-1E3286F051DA}" destId="{6C831F6E-A13A-4D55-8A79-5CAB75A15BCB}" srcOrd="3" destOrd="0" parTransId="{90D47ED7-DD27-46FD-9462-379480A119CB}" sibTransId="{18572778-4882-4DDE-91B3-CB2E96589B6B}"/>
    <dgm:cxn modelId="{157599D7-F5B9-4DE1-8968-FCDB868609AA}" srcId="{B2E31F0E-BD0D-4D03-A0D3-834428CF0FDD}" destId="{A3398D3D-6CDF-49AD-94CE-5B6F6A9D52A1}" srcOrd="3" destOrd="0" parTransId="{3F6DF677-BD58-4A0B-A80B-44F0E7C3F162}" sibTransId="{942868B8-6B4E-4776-8BE3-40CE6C67BA8E}"/>
    <dgm:cxn modelId="{3129CBE9-2FEB-4982-B679-7D714C492E3C}" type="presOf" srcId="{8F12A4CD-D2F0-4EC3-9793-AE1EBB566AD1}" destId="{B0A737F3-AB85-42B0-981C-26CD49BA5ADF}" srcOrd="0" destOrd="2" presId="urn:microsoft.com/office/officeart/2005/8/layout/process3"/>
    <dgm:cxn modelId="{07F49CFC-DBF6-47ED-A6D1-57547B5E350B}" type="presOf" srcId="{658DA8A4-D197-47A2-B74B-D4E2E603BB4E}" destId="{A61A4AAF-AE4D-4A11-8CED-C7DF0AF2059F}" srcOrd="0" destOrd="6" presId="urn:microsoft.com/office/officeart/2005/8/layout/process3"/>
    <dgm:cxn modelId="{B69ABFA3-18D5-4517-880B-5DABA23E169A}" srcId="{2FE65C18-1EC5-4E53-BD7E-1E3286F051DA}" destId="{658DA8A4-D197-47A2-B74B-D4E2E603BB4E}" srcOrd="6" destOrd="0" parTransId="{56A7EC47-FC54-429A-86DA-DFA4D5F86B5A}" sibTransId="{22A864DE-9F07-48D1-9A55-7723A9BE5EC6}"/>
    <dgm:cxn modelId="{54109FEE-675B-4B19-906C-83F563AEED2A}" type="presOf" srcId="{42043D42-0977-4215-874A-F7044C92F684}" destId="{1A53EDF5-AD1B-45D0-B21B-C07F09822A18}" srcOrd="0" destOrd="4" presId="urn:microsoft.com/office/officeart/2005/8/layout/process3"/>
    <dgm:cxn modelId="{2DED1837-0060-4B4D-A1BD-DE665795564B}" srcId="{708B1D19-5FA6-4B5D-9458-680C3C04A1F4}" destId="{B2E31F0E-BD0D-4D03-A0D3-834428CF0FDD}" srcOrd="2" destOrd="0" parTransId="{CABF1231-FEBC-41E3-AB43-8EEC75760965}" sibTransId="{A24AD1CA-4924-47E1-AFFD-F0F4139115A1}"/>
    <dgm:cxn modelId="{42EADB63-D277-4E6E-B4E6-68F898C678F6}" srcId="{B2E31F0E-BD0D-4D03-A0D3-834428CF0FDD}" destId="{CC5910C8-59C1-46FC-9C2C-79FD2043AC08}" srcOrd="5" destOrd="0" parTransId="{738A18AD-5B45-480C-9E8A-83481347EAC1}" sibTransId="{D7E763D4-18CB-4A49-8F71-48519D1BB23D}"/>
    <dgm:cxn modelId="{D047A33A-E686-4F64-BDE9-3F7FF97F1C43}" type="presOf" srcId="{2FE65C18-1EC5-4E53-BD7E-1E3286F051DA}" destId="{4E774FA2-EADD-4821-88DB-52652DD7082E}" srcOrd="1" destOrd="0" presId="urn:microsoft.com/office/officeart/2005/8/layout/process3"/>
    <dgm:cxn modelId="{845CB412-141C-41A4-8DD3-F8DB6FDB560A}" type="presOf" srcId="{CC5910C8-59C1-46FC-9C2C-79FD2043AC08}" destId="{1A53EDF5-AD1B-45D0-B21B-C07F09822A18}" srcOrd="0" destOrd="5" presId="urn:microsoft.com/office/officeart/2005/8/layout/process3"/>
    <dgm:cxn modelId="{B54C0697-3356-4249-BECF-89D3A6D6F40F}" srcId="{200AF022-25A7-4A94-A7A5-7D9D9544CB2D}" destId="{8F12A4CD-D2F0-4EC3-9793-AE1EBB566AD1}" srcOrd="2" destOrd="0" parTransId="{060008C5-3CFE-4BD7-97E2-49DC788E9CAD}" sibTransId="{1203F19C-CF89-48D3-AEC3-2778045BFB67}"/>
    <dgm:cxn modelId="{BE176C0E-D279-4D04-8FCA-334C0065159D}" srcId="{200AF022-25A7-4A94-A7A5-7D9D9544CB2D}" destId="{CA619F14-6565-4059-A7E4-EFD18061D938}" srcOrd="4" destOrd="0" parTransId="{1F25C688-BC30-4E69-95FD-26756F5392DE}" sibTransId="{002D2E54-853F-41EF-86F3-D78C32AB4ECA}"/>
    <dgm:cxn modelId="{DBB2D53E-B4AE-43DD-A2FB-86E2BA814543}" type="presOf" srcId="{CA619F14-6565-4059-A7E4-EFD18061D938}" destId="{B0A737F3-AB85-42B0-981C-26CD49BA5ADF}" srcOrd="0" destOrd="4" presId="urn:microsoft.com/office/officeart/2005/8/layout/process3"/>
    <dgm:cxn modelId="{B219AF8F-5CAD-48F3-A0C1-AA9A17E4D0F1}" srcId="{B2E31F0E-BD0D-4D03-A0D3-834428CF0FDD}" destId="{42043D42-0977-4215-874A-F7044C92F684}" srcOrd="4" destOrd="0" parTransId="{50944776-9715-46A9-9E9B-5398A6BA5880}" sibTransId="{05D54846-963B-496F-A0FE-3BAEBB27C16F}"/>
    <dgm:cxn modelId="{9840E953-B17E-4737-A718-8F63E9DFDFDA}" type="presOf" srcId="{D8513A7D-91BC-497C-B869-91FAAAD7422B}" destId="{1A53EDF5-AD1B-45D0-B21B-C07F09822A18}" srcOrd="0" destOrd="1" presId="urn:microsoft.com/office/officeart/2005/8/layout/process3"/>
    <dgm:cxn modelId="{D9728EEE-8FE5-4B95-8082-82A531FE1C64}" srcId="{B2E31F0E-BD0D-4D03-A0D3-834428CF0FDD}" destId="{D14536BB-22F8-467B-A7EE-F37E685B0BB2}" srcOrd="0" destOrd="0" parTransId="{D26D4004-CBC7-4750-B6CF-E0FE6D7F7233}" sibTransId="{8E860158-4A02-43AF-A45C-FF2023A964C4}"/>
    <dgm:cxn modelId="{7BAF9370-9C9D-43A4-BD5F-25B03B67625D}" srcId="{B2E31F0E-BD0D-4D03-A0D3-834428CF0FDD}" destId="{D8513A7D-91BC-497C-B869-91FAAAD7422B}" srcOrd="1" destOrd="0" parTransId="{82CCEAD7-6551-4574-9779-282D6457E45B}" sibTransId="{9E720DB2-21BC-4EBD-9EDE-0F22967267C2}"/>
    <dgm:cxn modelId="{56F47450-96AE-4127-94A8-B2B85EC661D5}" type="presOf" srcId="{A3398D3D-6CDF-49AD-94CE-5B6F6A9D52A1}" destId="{1A53EDF5-AD1B-45D0-B21B-C07F09822A18}" srcOrd="0" destOrd="3" presId="urn:microsoft.com/office/officeart/2005/8/layout/process3"/>
    <dgm:cxn modelId="{F1FAA2F0-7D46-4FA8-98FE-4CF23141756C}" srcId="{708B1D19-5FA6-4B5D-9458-680C3C04A1F4}" destId="{2FE65C18-1EC5-4E53-BD7E-1E3286F051DA}" srcOrd="0" destOrd="0" parTransId="{FAFEF9E7-54EA-471C-A469-254923AA55AB}" sibTransId="{191AC749-3CB1-48F9-BA22-45232350097B}"/>
    <dgm:cxn modelId="{BEE463D8-5A84-4D20-A31A-C2B68E53C64A}" srcId="{2FE65C18-1EC5-4E53-BD7E-1E3286F051DA}" destId="{58FFEB93-0C77-421E-B119-E253E7C075F2}" srcOrd="2" destOrd="0" parTransId="{365E4EEB-9EF3-46C2-A4C9-F7B0205FD816}" sibTransId="{5B4229C3-6354-489B-B5E6-39008480C5D6}"/>
    <dgm:cxn modelId="{5E8FC66B-9423-4246-9574-6582D4B72F57}" type="presOf" srcId="{77C750DE-DA15-428B-AD15-4C4E302EC22F}" destId="{B0A737F3-AB85-42B0-981C-26CD49BA5ADF}" srcOrd="0" destOrd="3" presId="urn:microsoft.com/office/officeart/2005/8/layout/process3"/>
    <dgm:cxn modelId="{33743F2E-B503-46B1-B616-461D36813D42}" type="presOf" srcId="{2FE65C18-1EC5-4E53-BD7E-1E3286F051DA}" destId="{81D21212-9BC4-4105-BE93-BBCB59C783A3}" srcOrd="0" destOrd="0" presId="urn:microsoft.com/office/officeart/2005/8/layout/process3"/>
    <dgm:cxn modelId="{5FBD1E3A-94CF-451F-96C9-0060B1831D70}" srcId="{708B1D19-5FA6-4B5D-9458-680C3C04A1F4}" destId="{200AF022-25A7-4A94-A7A5-7D9D9544CB2D}" srcOrd="1" destOrd="0" parTransId="{E13D1240-4852-415B-A3E0-0970E3E4C307}" sibTransId="{D7F32539-3760-476E-83B3-5AAE89DEBE6E}"/>
    <dgm:cxn modelId="{CEBA3F0F-477E-4D6D-9079-64D35414CB47}" type="presOf" srcId="{708B1D19-5FA6-4B5D-9458-680C3C04A1F4}" destId="{7221EBC2-E1B4-4192-AAB4-4EBBF60F1003}" srcOrd="0" destOrd="0" presId="urn:microsoft.com/office/officeart/2005/8/layout/process3"/>
    <dgm:cxn modelId="{750039E0-81AE-450F-9AC0-F6805895F7FB}" type="presOf" srcId="{8786B8BA-9E22-4A74-959B-9CC6962CD4A5}" destId="{A61A4AAF-AE4D-4A11-8CED-C7DF0AF2059F}" srcOrd="0" destOrd="0" presId="urn:microsoft.com/office/officeart/2005/8/layout/process3"/>
    <dgm:cxn modelId="{F184F92A-7E7B-441F-A5FC-C70B3CF2684D}" srcId="{2FE65C18-1EC5-4E53-BD7E-1E3286F051DA}" destId="{71E45B46-F2D0-45FD-B819-BCE2813AAA68}" srcOrd="5" destOrd="0" parTransId="{248D948D-B5A5-4B87-81AF-634B5A09C251}" sibTransId="{A860FAFD-62CE-44E5-A4D7-BBF2994B7294}"/>
    <dgm:cxn modelId="{FE2A1D51-2106-4AF9-B84A-40A79672CB4E}" type="presOf" srcId="{B2E31F0E-BD0D-4D03-A0D3-834428CF0FDD}" destId="{45900164-F402-44A6-8BB5-F6665C4E714E}" srcOrd="0" destOrd="0" presId="urn:microsoft.com/office/officeart/2005/8/layout/process3"/>
    <dgm:cxn modelId="{1BFF563C-6B95-4EE1-9E16-5C97A78E0E3C}" type="presOf" srcId="{58FFEB93-0C77-421E-B119-E253E7C075F2}" destId="{A61A4AAF-AE4D-4A11-8CED-C7DF0AF2059F}" srcOrd="0" destOrd="2" presId="urn:microsoft.com/office/officeart/2005/8/layout/process3"/>
    <dgm:cxn modelId="{6EBFE840-A86C-4FBB-BC60-C99DD0751DCC}" srcId="{2FE65C18-1EC5-4E53-BD7E-1E3286F051DA}" destId="{2CB06EBA-8F47-4D5D-9842-E998DB4B56E1}" srcOrd="1" destOrd="0" parTransId="{D04AE72C-F810-432B-83DB-EE6341B386A9}" sibTransId="{B4F17EAF-D7EE-443B-A0C3-F4F3D2412558}"/>
    <dgm:cxn modelId="{D4B97C66-C546-4580-B2F6-98B4CFC548EB}" srcId="{200AF022-25A7-4A94-A7A5-7D9D9544CB2D}" destId="{DEE3A190-6771-452B-BC80-9EC41149D9AD}" srcOrd="1" destOrd="0" parTransId="{9CA8CECB-8F76-4F0C-ADD8-383F1B731224}" sibTransId="{9CE8C2B5-EFCF-423F-B90B-A51E3C349B95}"/>
    <dgm:cxn modelId="{6108056C-3936-4AD6-99A3-DD25EE037A23}" type="presOf" srcId="{B2E31F0E-BD0D-4D03-A0D3-834428CF0FDD}" destId="{7646EDAF-D7F6-4A37-81CF-E4D4C4648691}" srcOrd="1" destOrd="0" presId="urn:microsoft.com/office/officeart/2005/8/layout/process3"/>
    <dgm:cxn modelId="{24F37C08-0075-4A6F-A3FE-9DB9A3775EAC}" srcId="{200AF022-25A7-4A94-A7A5-7D9D9544CB2D}" destId="{C4491ADD-3187-4005-98DC-001F3D1DC79A}" srcOrd="0" destOrd="0" parTransId="{E5BBB95C-1211-4506-A45F-29D9753AA119}" sibTransId="{D4491B54-E75A-4800-B45D-B518071CFBB2}"/>
    <dgm:cxn modelId="{EEAC417A-778E-45CB-AB48-A740C59F7978}" type="presOf" srcId="{6FA7C886-790D-4D75-BDE0-2B8074D66069}" destId="{A61A4AAF-AE4D-4A11-8CED-C7DF0AF2059F}" srcOrd="0" destOrd="4" presId="urn:microsoft.com/office/officeart/2005/8/layout/process3"/>
    <dgm:cxn modelId="{5A6CA18C-9761-4412-80A4-5E470331369B}" type="presParOf" srcId="{7221EBC2-E1B4-4192-AAB4-4EBBF60F1003}" destId="{6BFCE049-D2F8-4465-90A6-C72E2E8D17EE}" srcOrd="0" destOrd="0" presId="urn:microsoft.com/office/officeart/2005/8/layout/process3"/>
    <dgm:cxn modelId="{57A84FEC-D650-485E-82E8-3413F6BC2C58}" type="presParOf" srcId="{6BFCE049-D2F8-4465-90A6-C72E2E8D17EE}" destId="{81D21212-9BC4-4105-BE93-BBCB59C783A3}" srcOrd="0" destOrd="0" presId="urn:microsoft.com/office/officeart/2005/8/layout/process3"/>
    <dgm:cxn modelId="{6EF36491-5BBF-449E-8547-874D7949751C}" type="presParOf" srcId="{6BFCE049-D2F8-4465-90A6-C72E2E8D17EE}" destId="{4E774FA2-EADD-4821-88DB-52652DD7082E}" srcOrd="1" destOrd="0" presId="urn:microsoft.com/office/officeart/2005/8/layout/process3"/>
    <dgm:cxn modelId="{0B4D8EC5-758D-4712-A216-97CEDC489929}" type="presParOf" srcId="{6BFCE049-D2F8-4465-90A6-C72E2E8D17EE}" destId="{A61A4AAF-AE4D-4A11-8CED-C7DF0AF2059F}" srcOrd="2" destOrd="0" presId="urn:microsoft.com/office/officeart/2005/8/layout/process3"/>
    <dgm:cxn modelId="{546B3BB6-8E69-4328-B4FF-2E2A58BDBB7D}" type="presParOf" srcId="{7221EBC2-E1B4-4192-AAB4-4EBBF60F1003}" destId="{0F1BFF4F-BDE5-48C7-BC40-81EB96C75656}" srcOrd="1" destOrd="0" presId="urn:microsoft.com/office/officeart/2005/8/layout/process3"/>
    <dgm:cxn modelId="{F5F71E5F-B13C-48F0-B81C-15751A43F41F}" type="presParOf" srcId="{0F1BFF4F-BDE5-48C7-BC40-81EB96C75656}" destId="{E35740FA-2A98-4B4E-9583-036B904F17EE}" srcOrd="0" destOrd="0" presId="urn:microsoft.com/office/officeart/2005/8/layout/process3"/>
    <dgm:cxn modelId="{BDA95F7F-8EE8-40A0-A637-90AAFCFAFB40}" type="presParOf" srcId="{7221EBC2-E1B4-4192-AAB4-4EBBF60F1003}" destId="{3BD3CE3B-7A47-46F2-B60E-B93E3AD8D61E}" srcOrd="2" destOrd="0" presId="urn:microsoft.com/office/officeart/2005/8/layout/process3"/>
    <dgm:cxn modelId="{14CF16D8-6DBF-4573-818B-0BD8EFD70AA3}" type="presParOf" srcId="{3BD3CE3B-7A47-46F2-B60E-B93E3AD8D61E}" destId="{1801FD63-DED6-455F-A78E-17D3213B02AB}" srcOrd="0" destOrd="0" presId="urn:microsoft.com/office/officeart/2005/8/layout/process3"/>
    <dgm:cxn modelId="{0FD6CF72-11DD-473E-A833-52B3EFD7630F}" type="presParOf" srcId="{3BD3CE3B-7A47-46F2-B60E-B93E3AD8D61E}" destId="{9A8CE979-62F7-4CC5-9A77-297DDE058594}" srcOrd="1" destOrd="0" presId="urn:microsoft.com/office/officeart/2005/8/layout/process3"/>
    <dgm:cxn modelId="{ECA6CBEA-A0BA-4C33-B4B7-F780B069A2DA}" type="presParOf" srcId="{3BD3CE3B-7A47-46F2-B60E-B93E3AD8D61E}" destId="{B0A737F3-AB85-42B0-981C-26CD49BA5ADF}" srcOrd="2" destOrd="0" presId="urn:microsoft.com/office/officeart/2005/8/layout/process3"/>
    <dgm:cxn modelId="{2A1ACA75-5FDE-43B2-AB33-D57539B8D966}" type="presParOf" srcId="{7221EBC2-E1B4-4192-AAB4-4EBBF60F1003}" destId="{527B6371-0D9C-4A40-9F3D-060AEC2C949B}" srcOrd="3" destOrd="0" presId="urn:microsoft.com/office/officeart/2005/8/layout/process3"/>
    <dgm:cxn modelId="{D2244820-44BA-4365-A066-186B19E2E52C}" type="presParOf" srcId="{527B6371-0D9C-4A40-9F3D-060AEC2C949B}" destId="{1272896A-C254-4136-AE10-DB5DCF9744A9}" srcOrd="0" destOrd="0" presId="urn:microsoft.com/office/officeart/2005/8/layout/process3"/>
    <dgm:cxn modelId="{10BEC37C-00ED-43BE-90BF-100E4F55A60A}" type="presParOf" srcId="{7221EBC2-E1B4-4192-AAB4-4EBBF60F1003}" destId="{1C8CEB31-ED25-4202-AAF5-3F37D6A81F76}" srcOrd="4" destOrd="0" presId="urn:microsoft.com/office/officeart/2005/8/layout/process3"/>
    <dgm:cxn modelId="{AAB522EB-85A0-47EA-9760-843A6097DFEA}" type="presParOf" srcId="{1C8CEB31-ED25-4202-AAF5-3F37D6A81F76}" destId="{45900164-F402-44A6-8BB5-F6665C4E714E}" srcOrd="0" destOrd="0" presId="urn:microsoft.com/office/officeart/2005/8/layout/process3"/>
    <dgm:cxn modelId="{881D0775-2805-4F42-AE08-3DA5552BA2B4}" type="presParOf" srcId="{1C8CEB31-ED25-4202-AAF5-3F37D6A81F76}" destId="{7646EDAF-D7F6-4A37-81CF-E4D4C4648691}" srcOrd="1" destOrd="0" presId="urn:microsoft.com/office/officeart/2005/8/layout/process3"/>
    <dgm:cxn modelId="{BC512388-23FB-4B28-8794-97BC5A69D407}" type="presParOf" srcId="{1C8CEB31-ED25-4202-AAF5-3F37D6A81F76}" destId="{1A53EDF5-AD1B-45D0-B21B-C07F09822A1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8704C5-D114-463C-99D6-B7A4A720AB3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0394206-A1C2-4892-A8CA-3337F262B38D}">
      <dgm:prSet phldrT="[Text]" custT="1"/>
      <dgm:spPr>
        <a:solidFill>
          <a:schemeClr val="accent1">
            <a:hueOff val="0"/>
            <a:satOff val="0"/>
            <a:lumOff val="0"/>
            <a:alpha val="88000"/>
          </a:schemeClr>
        </a:solidFill>
      </dgm:spPr>
      <dgm:t>
        <a:bodyPr/>
        <a:lstStyle/>
        <a:p>
          <a:r>
            <a:rPr lang="en-US" sz="1300" dirty="0">
              <a:latin typeface="+mj-lt"/>
            </a:rPr>
            <a:t>Values</a:t>
          </a:r>
        </a:p>
      </dgm:t>
    </dgm:pt>
    <dgm:pt modelId="{A36BBA2E-CF22-4090-9203-C7D63F4B29C2}" type="parTrans" cxnId="{95BDB622-9CAC-4F8E-B9B1-C80122C20893}">
      <dgm:prSet/>
      <dgm:spPr/>
      <dgm:t>
        <a:bodyPr/>
        <a:lstStyle/>
        <a:p>
          <a:endParaRPr lang="en-US"/>
        </a:p>
      </dgm:t>
    </dgm:pt>
    <dgm:pt modelId="{7CF13321-4888-4DFD-AFF5-97E286C1179F}" type="sibTrans" cxnId="{95BDB622-9CAC-4F8E-B9B1-C80122C20893}">
      <dgm:prSet/>
      <dgm:spPr/>
      <dgm:t>
        <a:bodyPr/>
        <a:lstStyle/>
        <a:p>
          <a:endParaRPr lang="en-US"/>
        </a:p>
      </dgm:t>
    </dgm:pt>
    <dgm:pt modelId="{9CEC8C03-0986-4C0C-A971-55D95AC8B400}">
      <dgm:prSet phldrT="[Text]" custT="1"/>
      <dgm:spPr>
        <a:solidFill>
          <a:schemeClr val="accent1">
            <a:hueOff val="0"/>
            <a:satOff val="0"/>
            <a:lumOff val="0"/>
            <a:alpha val="88000"/>
          </a:schemeClr>
        </a:solidFill>
      </dgm:spPr>
      <dgm:t>
        <a:bodyPr/>
        <a:lstStyle/>
        <a:p>
          <a:r>
            <a:rPr lang="en-US" sz="1300" dirty="0">
              <a:latin typeface="+mj-lt"/>
            </a:rPr>
            <a:t>Clarity</a:t>
          </a:r>
        </a:p>
      </dgm:t>
    </dgm:pt>
    <dgm:pt modelId="{49C8B620-3F67-460D-9DEB-1086E7FD037B}" type="parTrans" cxnId="{CA423F8F-DC34-4469-9B7A-8DD9560FF143}">
      <dgm:prSet/>
      <dgm:spPr/>
      <dgm:t>
        <a:bodyPr/>
        <a:lstStyle/>
        <a:p>
          <a:endParaRPr lang="en-US"/>
        </a:p>
      </dgm:t>
    </dgm:pt>
    <dgm:pt modelId="{80438CF9-C25A-47EB-B0F8-635835D39005}" type="sibTrans" cxnId="{CA423F8F-DC34-4469-9B7A-8DD9560FF143}">
      <dgm:prSet/>
      <dgm:spPr/>
      <dgm:t>
        <a:bodyPr/>
        <a:lstStyle/>
        <a:p>
          <a:endParaRPr lang="en-US"/>
        </a:p>
      </dgm:t>
    </dgm:pt>
    <dgm:pt modelId="{1524ABF7-6799-46C8-ABFF-B11142C5F91C}">
      <dgm:prSet phldrT="[Text]" custT="1"/>
      <dgm:spPr>
        <a:solidFill>
          <a:schemeClr val="accent1">
            <a:hueOff val="0"/>
            <a:satOff val="0"/>
            <a:lumOff val="0"/>
            <a:alpha val="88000"/>
          </a:schemeClr>
        </a:solidFill>
      </dgm:spPr>
      <dgm:t>
        <a:bodyPr/>
        <a:lstStyle/>
        <a:p>
          <a:r>
            <a:rPr lang="en-US" sz="1300" dirty="0">
              <a:latin typeface="+mj-lt"/>
            </a:rPr>
            <a:t>Independent</a:t>
          </a:r>
        </a:p>
      </dgm:t>
    </dgm:pt>
    <dgm:pt modelId="{01DE1977-5F9C-4A46-BB10-CF597C7E4C5B}" type="parTrans" cxnId="{ACC554B7-7F91-4865-BF07-D5D10BB35446}">
      <dgm:prSet/>
      <dgm:spPr/>
      <dgm:t>
        <a:bodyPr/>
        <a:lstStyle/>
        <a:p>
          <a:endParaRPr lang="en-US"/>
        </a:p>
      </dgm:t>
    </dgm:pt>
    <dgm:pt modelId="{33FCD162-A651-4324-B84B-94B49BDD5FDE}" type="sibTrans" cxnId="{ACC554B7-7F91-4865-BF07-D5D10BB35446}">
      <dgm:prSet/>
      <dgm:spPr/>
      <dgm:t>
        <a:bodyPr/>
        <a:lstStyle/>
        <a:p>
          <a:endParaRPr lang="en-US"/>
        </a:p>
      </dgm:t>
    </dgm:pt>
    <dgm:pt modelId="{80FF4D0F-7C77-4666-B6C0-8D8935B8500F}">
      <dgm:prSet phldrT="[Text]" custT="1"/>
      <dgm:spPr>
        <a:solidFill>
          <a:schemeClr val="accent1">
            <a:hueOff val="0"/>
            <a:satOff val="0"/>
            <a:lumOff val="0"/>
            <a:alpha val="88000"/>
          </a:schemeClr>
        </a:solidFill>
      </dgm:spPr>
      <dgm:t>
        <a:bodyPr/>
        <a:lstStyle/>
        <a:p>
          <a:r>
            <a:rPr lang="en-US" sz="1300" dirty="0">
              <a:latin typeface="+mj-lt"/>
            </a:rPr>
            <a:t>Benchmarking</a:t>
          </a:r>
        </a:p>
      </dgm:t>
    </dgm:pt>
    <dgm:pt modelId="{9A6DCDDF-51BE-46F9-9B6D-FDDC5E7FED89}" type="parTrans" cxnId="{ABB5CAA3-3591-4E19-B2E0-76C68D122707}">
      <dgm:prSet/>
      <dgm:spPr/>
      <dgm:t>
        <a:bodyPr/>
        <a:lstStyle/>
        <a:p>
          <a:endParaRPr lang="en-US"/>
        </a:p>
      </dgm:t>
    </dgm:pt>
    <dgm:pt modelId="{FCB7C312-1162-406E-9AD9-87FDE712BE0D}" type="sibTrans" cxnId="{ABB5CAA3-3591-4E19-B2E0-76C68D122707}">
      <dgm:prSet/>
      <dgm:spPr/>
      <dgm:t>
        <a:bodyPr/>
        <a:lstStyle/>
        <a:p>
          <a:endParaRPr lang="en-US"/>
        </a:p>
      </dgm:t>
    </dgm:pt>
    <dgm:pt modelId="{DBFEC0EE-D7D9-4F1B-BD5C-54E6286085A9}">
      <dgm:prSet phldrT="[Text]" custT="1"/>
      <dgm:spPr>
        <a:solidFill>
          <a:schemeClr val="accent1">
            <a:hueOff val="0"/>
            <a:satOff val="0"/>
            <a:lumOff val="0"/>
            <a:alpha val="88000"/>
          </a:schemeClr>
        </a:solidFill>
      </dgm:spPr>
      <dgm:t>
        <a:bodyPr/>
        <a:lstStyle/>
        <a:p>
          <a:r>
            <a:rPr lang="en-US" sz="1300" dirty="0">
              <a:latin typeface="+mj-lt"/>
            </a:rPr>
            <a:t>Longevity</a:t>
          </a:r>
        </a:p>
      </dgm:t>
    </dgm:pt>
    <dgm:pt modelId="{DBEC5A60-5040-4274-9994-A4FC227A8676}" type="parTrans" cxnId="{9D8E7651-57B8-4177-B714-0CBE071F6DC5}">
      <dgm:prSet/>
      <dgm:spPr/>
      <dgm:t>
        <a:bodyPr/>
        <a:lstStyle/>
        <a:p>
          <a:endParaRPr lang="en-US"/>
        </a:p>
      </dgm:t>
    </dgm:pt>
    <dgm:pt modelId="{40588962-A7C1-44F0-8642-077CBEF2953D}" type="sibTrans" cxnId="{9D8E7651-57B8-4177-B714-0CBE071F6DC5}">
      <dgm:prSet/>
      <dgm:spPr/>
      <dgm:t>
        <a:bodyPr/>
        <a:lstStyle/>
        <a:p>
          <a:endParaRPr lang="en-US"/>
        </a:p>
      </dgm:t>
    </dgm:pt>
    <dgm:pt modelId="{AA9239E6-56EC-4EDF-ADB5-90033BAC29E5}">
      <dgm:prSet custT="1"/>
      <dgm:spPr>
        <a:solidFill>
          <a:schemeClr val="accent1">
            <a:hueOff val="0"/>
            <a:satOff val="0"/>
            <a:lumOff val="0"/>
            <a:alpha val="88000"/>
          </a:schemeClr>
        </a:solidFill>
      </dgm:spPr>
      <dgm:t>
        <a:bodyPr/>
        <a:lstStyle/>
        <a:p>
          <a:r>
            <a:rPr lang="en-US" sz="1300" dirty="0">
              <a:latin typeface="+mj-lt"/>
            </a:rPr>
            <a:t>Availability</a:t>
          </a:r>
        </a:p>
      </dgm:t>
    </dgm:pt>
    <dgm:pt modelId="{46095A15-2248-4C8C-8F27-99DA74C9472A}" type="parTrans" cxnId="{270CA3FC-219D-49CF-B3F3-3450D6A9427F}">
      <dgm:prSet/>
      <dgm:spPr/>
      <dgm:t>
        <a:bodyPr/>
        <a:lstStyle/>
        <a:p>
          <a:endParaRPr lang="en-US"/>
        </a:p>
      </dgm:t>
    </dgm:pt>
    <dgm:pt modelId="{FD1CA5ED-EF3D-43A7-80B5-D82F917664B9}" type="sibTrans" cxnId="{270CA3FC-219D-49CF-B3F3-3450D6A9427F}">
      <dgm:prSet/>
      <dgm:spPr/>
      <dgm:t>
        <a:bodyPr/>
        <a:lstStyle/>
        <a:p>
          <a:endParaRPr lang="en-US"/>
        </a:p>
      </dgm:t>
    </dgm:pt>
    <dgm:pt modelId="{59E40AE2-CE4D-4CB3-8C7B-1C017E334C38}">
      <dgm:prSet custT="1"/>
      <dgm:spPr>
        <a:solidFill>
          <a:schemeClr val="accent1">
            <a:hueOff val="0"/>
            <a:satOff val="0"/>
            <a:lumOff val="0"/>
            <a:alpha val="88000"/>
          </a:schemeClr>
        </a:solidFill>
      </dgm:spPr>
      <dgm:t>
        <a:bodyPr/>
        <a:lstStyle/>
        <a:p>
          <a:r>
            <a:rPr lang="en-US" sz="1300" dirty="0">
              <a:latin typeface="+mj-lt"/>
            </a:rPr>
            <a:t>Cascadable</a:t>
          </a:r>
        </a:p>
      </dgm:t>
    </dgm:pt>
    <dgm:pt modelId="{E8AEDE5B-43B8-4D56-A79B-728DAB52C170}" type="parTrans" cxnId="{8ABA86DA-28DE-4525-9CA9-53B55DB00133}">
      <dgm:prSet/>
      <dgm:spPr/>
      <dgm:t>
        <a:bodyPr/>
        <a:lstStyle/>
        <a:p>
          <a:endParaRPr lang="en-US"/>
        </a:p>
      </dgm:t>
    </dgm:pt>
    <dgm:pt modelId="{8F329424-EE43-4370-82CE-6653A9AB1F88}" type="sibTrans" cxnId="{8ABA86DA-28DE-4525-9CA9-53B55DB00133}">
      <dgm:prSet/>
      <dgm:spPr/>
      <dgm:t>
        <a:bodyPr/>
        <a:lstStyle/>
        <a:p>
          <a:endParaRPr lang="en-US"/>
        </a:p>
      </dgm:t>
    </dgm:pt>
    <dgm:pt modelId="{46B485A6-F3A4-465A-8F8F-6808EEB4FB76}">
      <dgm:prSet custT="1"/>
      <dgm:spPr>
        <a:solidFill>
          <a:schemeClr val="accent1">
            <a:hueOff val="0"/>
            <a:satOff val="0"/>
            <a:lumOff val="0"/>
            <a:alpha val="88000"/>
          </a:schemeClr>
        </a:solidFill>
      </dgm:spPr>
      <dgm:t>
        <a:bodyPr/>
        <a:lstStyle/>
        <a:p>
          <a:r>
            <a:rPr lang="en-US" sz="1300" dirty="0">
              <a:latin typeface="+mj-lt"/>
            </a:rPr>
            <a:t>Performance-oriented</a:t>
          </a:r>
        </a:p>
      </dgm:t>
    </dgm:pt>
    <dgm:pt modelId="{3E62BB72-D86A-44BB-B3D2-70C1D575A040}" type="parTrans" cxnId="{783B833B-B072-4BE7-9417-FDDB206BADA6}">
      <dgm:prSet/>
      <dgm:spPr/>
      <dgm:t>
        <a:bodyPr/>
        <a:lstStyle/>
        <a:p>
          <a:endParaRPr lang="en-US"/>
        </a:p>
      </dgm:t>
    </dgm:pt>
    <dgm:pt modelId="{B1F0A0C9-2DB0-4DD7-8ECC-259E486CB254}" type="sibTrans" cxnId="{783B833B-B072-4BE7-9417-FDDB206BADA6}">
      <dgm:prSet/>
      <dgm:spPr/>
      <dgm:t>
        <a:bodyPr/>
        <a:lstStyle/>
        <a:p>
          <a:endParaRPr lang="en-US"/>
        </a:p>
      </dgm:t>
    </dgm:pt>
    <dgm:pt modelId="{12E4AC21-EF3E-4E71-AAC2-E1D993F11DF5}" type="pres">
      <dgm:prSet presAssocID="{038704C5-D114-463C-99D6-B7A4A720AB31}" presName="cycle" presStyleCnt="0">
        <dgm:presLayoutVars>
          <dgm:dir/>
          <dgm:resizeHandles val="exact"/>
        </dgm:presLayoutVars>
      </dgm:prSet>
      <dgm:spPr/>
      <dgm:t>
        <a:bodyPr/>
        <a:lstStyle/>
        <a:p>
          <a:endParaRPr lang="en-US"/>
        </a:p>
      </dgm:t>
    </dgm:pt>
    <dgm:pt modelId="{F4F0B5F3-802C-4940-A75E-2676FD2BD19D}" type="pres">
      <dgm:prSet presAssocID="{60394206-A1C2-4892-A8CA-3337F262B38D}" presName="node" presStyleLbl="node1" presStyleIdx="0" presStyleCnt="8" custScaleX="132419" custScaleY="145454">
        <dgm:presLayoutVars>
          <dgm:bulletEnabled val="1"/>
        </dgm:presLayoutVars>
      </dgm:prSet>
      <dgm:spPr/>
      <dgm:t>
        <a:bodyPr/>
        <a:lstStyle/>
        <a:p>
          <a:endParaRPr lang="en-US"/>
        </a:p>
      </dgm:t>
    </dgm:pt>
    <dgm:pt modelId="{5B94DF05-243D-47C1-B691-E76EBBC80D3F}" type="pres">
      <dgm:prSet presAssocID="{60394206-A1C2-4892-A8CA-3337F262B38D}" presName="spNode" presStyleCnt="0"/>
      <dgm:spPr/>
    </dgm:pt>
    <dgm:pt modelId="{19629810-EEC2-4B82-A8AB-86E52427CFE3}" type="pres">
      <dgm:prSet presAssocID="{7CF13321-4888-4DFD-AFF5-97E286C1179F}" presName="sibTrans" presStyleLbl="sibTrans1D1" presStyleIdx="0" presStyleCnt="8"/>
      <dgm:spPr/>
      <dgm:t>
        <a:bodyPr/>
        <a:lstStyle/>
        <a:p>
          <a:endParaRPr lang="en-US"/>
        </a:p>
      </dgm:t>
    </dgm:pt>
    <dgm:pt modelId="{7CED8887-EEEB-4483-A745-B53EC214362D}" type="pres">
      <dgm:prSet presAssocID="{9CEC8C03-0986-4C0C-A971-55D95AC8B400}" presName="node" presStyleLbl="node1" presStyleIdx="1" presStyleCnt="8" custScaleX="132419" custScaleY="145454">
        <dgm:presLayoutVars>
          <dgm:bulletEnabled val="1"/>
        </dgm:presLayoutVars>
      </dgm:prSet>
      <dgm:spPr/>
      <dgm:t>
        <a:bodyPr/>
        <a:lstStyle/>
        <a:p>
          <a:endParaRPr lang="en-US"/>
        </a:p>
      </dgm:t>
    </dgm:pt>
    <dgm:pt modelId="{CC72BCB6-B175-40C2-8483-7A5E207F9E16}" type="pres">
      <dgm:prSet presAssocID="{9CEC8C03-0986-4C0C-A971-55D95AC8B400}" presName="spNode" presStyleCnt="0"/>
      <dgm:spPr/>
    </dgm:pt>
    <dgm:pt modelId="{ABCD5B3A-5365-4AD2-BE9A-F9EC9C503F48}" type="pres">
      <dgm:prSet presAssocID="{80438CF9-C25A-47EB-B0F8-635835D39005}" presName="sibTrans" presStyleLbl="sibTrans1D1" presStyleIdx="1" presStyleCnt="8"/>
      <dgm:spPr/>
      <dgm:t>
        <a:bodyPr/>
        <a:lstStyle/>
        <a:p>
          <a:endParaRPr lang="en-US"/>
        </a:p>
      </dgm:t>
    </dgm:pt>
    <dgm:pt modelId="{FE004E1A-10E6-4764-8474-6F89446F8725}" type="pres">
      <dgm:prSet presAssocID="{AA9239E6-56EC-4EDF-ADB5-90033BAC29E5}" presName="node" presStyleLbl="node1" presStyleIdx="2" presStyleCnt="8" custScaleX="132419" custScaleY="145454">
        <dgm:presLayoutVars>
          <dgm:bulletEnabled val="1"/>
        </dgm:presLayoutVars>
      </dgm:prSet>
      <dgm:spPr/>
      <dgm:t>
        <a:bodyPr/>
        <a:lstStyle/>
        <a:p>
          <a:endParaRPr lang="en-US"/>
        </a:p>
      </dgm:t>
    </dgm:pt>
    <dgm:pt modelId="{9196EFBC-B9F7-420A-AD04-C01984A62B22}" type="pres">
      <dgm:prSet presAssocID="{AA9239E6-56EC-4EDF-ADB5-90033BAC29E5}" presName="spNode" presStyleCnt="0"/>
      <dgm:spPr/>
    </dgm:pt>
    <dgm:pt modelId="{47BF962D-B8EE-43BD-A5D3-28933949EA51}" type="pres">
      <dgm:prSet presAssocID="{FD1CA5ED-EF3D-43A7-80B5-D82F917664B9}" presName="sibTrans" presStyleLbl="sibTrans1D1" presStyleIdx="2" presStyleCnt="8"/>
      <dgm:spPr/>
      <dgm:t>
        <a:bodyPr/>
        <a:lstStyle/>
        <a:p>
          <a:endParaRPr lang="en-US"/>
        </a:p>
      </dgm:t>
    </dgm:pt>
    <dgm:pt modelId="{9BDBF1D8-8CCC-4D8D-9FC8-92A1818D61AD}" type="pres">
      <dgm:prSet presAssocID="{46B485A6-F3A4-465A-8F8F-6808EEB4FB76}" presName="node" presStyleLbl="node1" presStyleIdx="3" presStyleCnt="8" custScaleX="132419" custScaleY="145454">
        <dgm:presLayoutVars>
          <dgm:bulletEnabled val="1"/>
        </dgm:presLayoutVars>
      </dgm:prSet>
      <dgm:spPr/>
      <dgm:t>
        <a:bodyPr/>
        <a:lstStyle/>
        <a:p>
          <a:endParaRPr lang="en-US"/>
        </a:p>
      </dgm:t>
    </dgm:pt>
    <dgm:pt modelId="{ADC92F21-E770-4D1B-B367-CC3897D2CE37}" type="pres">
      <dgm:prSet presAssocID="{46B485A6-F3A4-465A-8F8F-6808EEB4FB76}" presName="spNode" presStyleCnt="0"/>
      <dgm:spPr/>
    </dgm:pt>
    <dgm:pt modelId="{AB4974A8-D2DE-4332-9C82-7525D0B29391}" type="pres">
      <dgm:prSet presAssocID="{B1F0A0C9-2DB0-4DD7-8ECC-259E486CB254}" presName="sibTrans" presStyleLbl="sibTrans1D1" presStyleIdx="3" presStyleCnt="8"/>
      <dgm:spPr/>
      <dgm:t>
        <a:bodyPr/>
        <a:lstStyle/>
        <a:p>
          <a:endParaRPr lang="en-US"/>
        </a:p>
      </dgm:t>
    </dgm:pt>
    <dgm:pt modelId="{5FAF902E-7407-4134-9208-45BDDBE787F3}" type="pres">
      <dgm:prSet presAssocID="{59E40AE2-CE4D-4CB3-8C7B-1C017E334C38}" presName="node" presStyleLbl="node1" presStyleIdx="4" presStyleCnt="8" custScaleX="132419" custScaleY="145454">
        <dgm:presLayoutVars>
          <dgm:bulletEnabled val="1"/>
        </dgm:presLayoutVars>
      </dgm:prSet>
      <dgm:spPr/>
      <dgm:t>
        <a:bodyPr/>
        <a:lstStyle/>
        <a:p>
          <a:endParaRPr lang="en-US"/>
        </a:p>
      </dgm:t>
    </dgm:pt>
    <dgm:pt modelId="{510F4DFC-8753-418B-82DD-02B82FE08A4A}" type="pres">
      <dgm:prSet presAssocID="{59E40AE2-CE4D-4CB3-8C7B-1C017E334C38}" presName="spNode" presStyleCnt="0"/>
      <dgm:spPr/>
    </dgm:pt>
    <dgm:pt modelId="{C7F86524-6A9C-49D7-A149-859A168EF06F}" type="pres">
      <dgm:prSet presAssocID="{8F329424-EE43-4370-82CE-6653A9AB1F88}" presName="sibTrans" presStyleLbl="sibTrans1D1" presStyleIdx="4" presStyleCnt="8"/>
      <dgm:spPr/>
      <dgm:t>
        <a:bodyPr/>
        <a:lstStyle/>
        <a:p>
          <a:endParaRPr lang="en-US"/>
        </a:p>
      </dgm:t>
    </dgm:pt>
    <dgm:pt modelId="{9033E4D6-8530-4DF5-BF93-F97C3AE1763A}" type="pres">
      <dgm:prSet presAssocID="{1524ABF7-6799-46C8-ABFF-B11142C5F91C}" presName="node" presStyleLbl="node1" presStyleIdx="5" presStyleCnt="8" custScaleX="132419" custScaleY="145454">
        <dgm:presLayoutVars>
          <dgm:bulletEnabled val="1"/>
        </dgm:presLayoutVars>
      </dgm:prSet>
      <dgm:spPr/>
      <dgm:t>
        <a:bodyPr/>
        <a:lstStyle/>
        <a:p>
          <a:endParaRPr lang="en-US"/>
        </a:p>
      </dgm:t>
    </dgm:pt>
    <dgm:pt modelId="{EC38506D-E540-413F-B6AF-1589463C96A2}" type="pres">
      <dgm:prSet presAssocID="{1524ABF7-6799-46C8-ABFF-B11142C5F91C}" presName="spNode" presStyleCnt="0"/>
      <dgm:spPr/>
    </dgm:pt>
    <dgm:pt modelId="{576EE3D4-A7E1-4C87-B926-015E3117B123}" type="pres">
      <dgm:prSet presAssocID="{33FCD162-A651-4324-B84B-94B49BDD5FDE}" presName="sibTrans" presStyleLbl="sibTrans1D1" presStyleIdx="5" presStyleCnt="8"/>
      <dgm:spPr/>
      <dgm:t>
        <a:bodyPr/>
        <a:lstStyle/>
        <a:p>
          <a:endParaRPr lang="en-US"/>
        </a:p>
      </dgm:t>
    </dgm:pt>
    <dgm:pt modelId="{E30357F6-4C3E-486D-9897-A993C45168B7}" type="pres">
      <dgm:prSet presAssocID="{80FF4D0F-7C77-4666-B6C0-8D8935B8500F}" presName="node" presStyleLbl="node1" presStyleIdx="6" presStyleCnt="8" custScaleX="144793" custScaleY="156155">
        <dgm:presLayoutVars>
          <dgm:bulletEnabled val="1"/>
        </dgm:presLayoutVars>
      </dgm:prSet>
      <dgm:spPr/>
      <dgm:t>
        <a:bodyPr/>
        <a:lstStyle/>
        <a:p>
          <a:endParaRPr lang="en-US"/>
        </a:p>
      </dgm:t>
    </dgm:pt>
    <dgm:pt modelId="{505F4D40-58BC-474D-84AD-6A11B429BC50}" type="pres">
      <dgm:prSet presAssocID="{80FF4D0F-7C77-4666-B6C0-8D8935B8500F}" presName="spNode" presStyleCnt="0"/>
      <dgm:spPr/>
    </dgm:pt>
    <dgm:pt modelId="{9873A993-41DB-484C-909D-EAA1728658FE}" type="pres">
      <dgm:prSet presAssocID="{FCB7C312-1162-406E-9AD9-87FDE712BE0D}" presName="sibTrans" presStyleLbl="sibTrans1D1" presStyleIdx="6" presStyleCnt="8"/>
      <dgm:spPr/>
      <dgm:t>
        <a:bodyPr/>
        <a:lstStyle/>
        <a:p>
          <a:endParaRPr lang="en-US"/>
        </a:p>
      </dgm:t>
    </dgm:pt>
    <dgm:pt modelId="{DCFD2128-0DA6-4521-AA04-595DE4A9864D}" type="pres">
      <dgm:prSet presAssocID="{DBFEC0EE-D7D9-4F1B-BD5C-54E6286085A9}" presName="node" presStyleLbl="node1" presStyleIdx="7" presStyleCnt="8" custScaleX="132419" custScaleY="145454">
        <dgm:presLayoutVars>
          <dgm:bulletEnabled val="1"/>
        </dgm:presLayoutVars>
      </dgm:prSet>
      <dgm:spPr/>
      <dgm:t>
        <a:bodyPr/>
        <a:lstStyle/>
        <a:p>
          <a:endParaRPr lang="en-US"/>
        </a:p>
      </dgm:t>
    </dgm:pt>
    <dgm:pt modelId="{8E243A72-F463-44D2-8817-DD23ADA78589}" type="pres">
      <dgm:prSet presAssocID="{DBFEC0EE-D7D9-4F1B-BD5C-54E6286085A9}" presName="spNode" presStyleCnt="0"/>
      <dgm:spPr/>
    </dgm:pt>
    <dgm:pt modelId="{6D7212B8-F6C5-4EED-A784-8BCA6E15FF41}" type="pres">
      <dgm:prSet presAssocID="{40588962-A7C1-44F0-8642-077CBEF2953D}" presName="sibTrans" presStyleLbl="sibTrans1D1" presStyleIdx="7" presStyleCnt="8"/>
      <dgm:spPr/>
      <dgm:t>
        <a:bodyPr/>
        <a:lstStyle/>
        <a:p>
          <a:endParaRPr lang="en-US"/>
        </a:p>
      </dgm:t>
    </dgm:pt>
  </dgm:ptLst>
  <dgm:cxnLst>
    <dgm:cxn modelId="{D5BADABB-FE8A-412F-AEE4-4FF2BCBE6CCE}" type="presOf" srcId="{59E40AE2-CE4D-4CB3-8C7B-1C017E334C38}" destId="{5FAF902E-7407-4134-9208-45BDDBE787F3}" srcOrd="0" destOrd="0" presId="urn:microsoft.com/office/officeart/2005/8/layout/cycle6"/>
    <dgm:cxn modelId="{9C7B02A6-733C-4F9C-B42B-AD5D6CE424F1}" type="presOf" srcId="{1524ABF7-6799-46C8-ABFF-B11142C5F91C}" destId="{9033E4D6-8530-4DF5-BF93-F97C3AE1763A}" srcOrd="0" destOrd="0" presId="urn:microsoft.com/office/officeart/2005/8/layout/cycle6"/>
    <dgm:cxn modelId="{A82FC495-C80E-47F2-9847-19632011F890}" type="presOf" srcId="{80438CF9-C25A-47EB-B0F8-635835D39005}" destId="{ABCD5B3A-5365-4AD2-BE9A-F9EC9C503F48}" srcOrd="0" destOrd="0" presId="urn:microsoft.com/office/officeart/2005/8/layout/cycle6"/>
    <dgm:cxn modelId="{DF9B352A-78C6-45B9-A925-CB38EC2CCCA6}" type="presOf" srcId="{9CEC8C03-0986-4C0C-A971-55D95AC8B400}" destId="{7CED8887-EEEB-4483-A745-B53EC214362D}" srcOrd="0" destOrd="0" presId="urn:microsoft.com/office/officeart/2005/8/layout/cycle6"/>
    <dgm:cxn modelId="{C84543FF-ACFB-42DE-8744-7873FBAD206D}" type="presOf" srcId="{DBFEC0EE-D7D9-4F1B-BD5C-54E6286085A9}" destId="{DCFD2128-0DA6-4521-AA04-595DE4A9864D}" srcOrd="0" destOrd="0" presId="urn:microsoft.com/office/officeart/2005/8/layout/cycle6"/>
    <dgm:cxn modelId="{48948271-72BE-46F7-B920-EB9BDEFC5A7C}" type="presOf" srcId="{8F329424-EE43-4370-82CE-6653A9AB1F88}" destId="{C7F86524-6A9C-49D7-A149-859A168EF06F}" srcOrd="0" destOrd="0" presId="urn:microsoft.com/office/officeart/2005/8/layout/cycle6"/>
    <dgm:cxn modelId="{ACC554B7-7F91-4865-BF07-D5D10BB35446}" srcId="{038704C5-D114-463C-99D6-B7A4A720AB31}" destId="{1524ABF7-6799-46C8-ABFF-B11142C5F91C}" srcOrd="5" destOrd="0" parTransId="{01DE1977-5F9C-4A46-BB10-CF597C7E4C5B}" sibTransId="{33FCD162-A651-4324-B84B-94B49BDD5FDE}"/>
    <dgm:cxn modelId="{D78D6A7E-95EB-4034-A1A5-5888DAD7AAB1}" type="presOf" srcId="{B1F0A0C9-2DB0-4DD7-8ECC-259E486CB254}" destId="{AB4974A8-D2DE-4332-9C82-7525D0B29391}" srcOrd="0" destOrd="0" presId="urn:microsoft.com/office/officeart/2005/8/layout/cycle6"/>
    <dgm:cxn modelId="{270CA3FC-219D-49CF-B3F3-3450D6A9427F}" srcId="{038704C5-D114-463C-99D6-B7A4A720AB31}" destId="{AA9239E6-56EC-4EDF-ADB5-90033BAC29E5}" srcOrd="2" destOrd="0" parTransId="{46095A15-2248-4C8C-8F27-99DA74C9472A}" sibTransId="{FD1CA5ED-EF3D-43A7-80B5-D82F917664B9}"/>
    <dgm:cxn modelId="{CE61C787-F801-400E-BEBB-3F02BF66FD8D}" type="presOf" srcId="{FCB7C312-1162-406E-9AD9-87FDE712BE0D}" destId="{9873A993-41DB-484C-909D-EAA1728658FE}" srcOrd="0" destOrd="0" presId="urn:microsoft.com/office/officeart/2005/8/layout/cycle6"/>
    <dgm:cxn modelId="{A927AF4D-8737-4F02-8D37-412DABD3B612}" type="presOf" srcId="{AA9239E6-56EC-4EDF-ADB5-90033BAC29E5}" destId="{FE004E1A-10E6-4764-8474-6F89446F8725}" srcOrd="0" destOrd="0" presId="urn:microsoft.com/office/officeart/2005/8/layout/cycle6"/>
    <dgm:cxn modelId="{5A377CF9-1B8C-4429-A1DF-85340B3F5F4B}" type="presOf" srcId="{038704C5-D114-463C-99D6-B7A4A720AB31}" destId="{12E4AC21-EF3E-4E71-AAC2-E1D993F11DF5}" srcOrd="0" destOrd="0" presId="urn:microsoft.com/office/officeart/2005/8/layout/cycle6"/>
    <dgm:cxn modelId="{176BE976-020F-4F09-84BC-B6087380A0BB}" type="presOf" srcId="{80FF4D0F-7C77-4666-B6C0-8D8935B8500F}" destId="{E30357F6-4C3E-486D-9897-A993C45168B7}" srcOrd="0" destOrd="0" presId="urn:microsoft.com/office/officeart/2005/8/layout/cycle6"/>
    <dgm:cxn modelId="{ABB5CAA3-3591-4E19-B2E0-76C68D122707}" srcId="{038704C5-D114-463C-99D6-B7A4A720AB31}" destId="{80FF4D0F-7C77-4666-B6C0-8D8935B8500F}" srcOrd="6" destOrd="0" parTransId="{9A6DCDDF-51BE-46F9-9B6D-FDDC5E7FED89}" sibTransId="{FCB7C312-1162-406E-9AD9-87FDE712BE0D}"/>
    <dgm:cxn modelId="{95BDB622-9CAC-4F8E-B9B1-C80122C20893}" srcId="{038704C5-D114-463C-99D6-B7A4A720AB31}" destId="{60394206-A1C2-4892-A8CA-3337F262B38D}" srcOrd="0" destOrd="0" parTransId="{A36BBA2E-CF22-4090-9203-C7D63F4B29C2}" sibTransId="{7CF13321-4888-4DFD-AFF5-97E286C1179F}"/>
    <dgm:cxn modelId="{7A58DECA-5084-47E6-863B-6EEE569B2593}" type="presOf" srcId="{40588962-A7C1-44F0-8642-077CBEF2953D}" destId="{6D7212B8-F6C5-4EED-A784-8BCA6E15FF41}" srcOrd="0" destOrd="0" presId="urn:microsoft.com/office/officeart/2005/8/layout/cycle6"/>
    <dgm:cxn modelId="{9D8E7651-57B8-4177-B714-0CBE071F6DC5}" srcId="{038704C5-D114-463C-99D6-B7A4A720AB31}" destId="{DBFEC0EE-D7D9-4F1B-BD5C-54E6286085A9}" srcOrd="7" destOrd="0" parTransId="{DBEC5A60-5040-4274-9994-A4FC227A8676}" sibTransId="{40588962-A7C1-44F0-8642-077CBEF2953D}"/>
    <dgm:cxn modelId="{2DFEA506-EF00-4AF9-9054-03B02A151868}" type="presOf" srcId="{60394206-A1C2-4892-A8CA-3337F262B38D}" destId="{F4F0B5F3-802C-4940-A75E-2676FD2BD19D}" srcOrd="0" destOrd="0" presId="urn:microsoft.com/office/officeart/2005/8/layout/cycle6"/>
    <dgm:cxn modelId="{8ABA86DA-28DE-4525-9CA9-53B55DB00133}" srcId="{038704C5-D114-463C-99D6-B7A4A720AB31}" destId="{59E40AE2-CE4D-4CB3-8C7B-1C017E334C38}" srcOrd="4" destOrd="0" parTransId="{E8AEDE5B-43B8-4D56-A79B-728DAB52C170}" sibTransId="{8F329424-EE43-4370-82CE-6653A9AB1F88}"/>
    <dgm:cxn modelId="{783B833B-B072-4BE7-9417-FDDB206BADA6}" srcId="{038704C5-D114-463C-99D6-B7A4A720AB31}" destId="{46B485A6-F3A4-465A-8F8F-6808EEB4FB76}" srcOrd="3" destOrd="0" parTransId="{3E62BB72-D86A-44BB-B3D2-70C1D575A040}" sibTransId="{B1F0A0C9-2DB0-4DD7-8ECC-259E486CB254}"/>
    <dgm:cxn modelId="{DFE7472D-7516-444A-A687-35F3B9900428}" type="presOf" srcId="{7CF13321-4888-4DFD-AFF5-97E286C1179F}" destId="{19629810-EEC2-4B82-A8AB-86E52427CFE3}" srcOrd="0" destOrd="0" presId="urn:microsoft.com/office/officeart/2005/8/layout/cycle6"/>
    <dgm:cxn modelId="{CA423F8F-DC34-4469-9B7A-8DD9560FF143}" srcId="{038704C5-D114-463C-99D6-B7A4A720AB31}" destId="{9CEC8C03-0986-4C0C-A971-55D95AC8B400}" srcOrd="1" destOrd="0" parTransId="{49C8B620-3F67-460D-9DEB-1086E7FD037B}" sibTransId="{80438CF9-C25A-47EB-B0F8-635835D39005}"/>
    <dgm:cxn modelId="{45C9208F-DBC6-4947-9EC0-1FAE4FBCB3BF}" type="presOf" srcId="{46B485A6-F3A4-465A-8F8F-6808EEB4FB76}" destId="{9BDBF1D8-8CCC-4D8D-9FC8-92A1818D61AD}" srcOrd="0" destOrd="0" presId="urn:microsoft.com/office/officeart/2005/8/layout/cycle6"/>
    <dgm:cxn modelId="{B3DEB52B-F8F4-4312-8396-C7070A16E2FF}" type="presOf" srcId="{FD1CA5ED-EF3D-43A7-80B5-D82F917664B9}" destId="{47BF962D-B8EE-43BD-A5D3-28933949EA51}" srcOrd="0" destOrd="0" presId="urn:microsoft.com/office/officeart/2005/8/layout/cycle6"/>
    <dgm:cxn modelId="{610442E7-DD53-4D76-9CE1-47466522DD1F}" type="presOf" srcId="{33FCD162-A651-4324-B84B-94B49BDD5FDE}" destId="{576EE3D4-A7E1-4C87-B926-015E3117B123}" srcOrd="0" destOrd="0" presId="urn:microsoft.com/office/officeart/2005/8/layout/cycle6"/>
    <dgm:cxn modelId="{5FACC3C8-A9F4-4B37-B8BE-353CDCEDAC88}" type="presParOf" srcId="{12E4AC21-EF3E-4E71-AAC2-E1D993F11DF5}" destId="{F4F0B5F3-802C-4940-A75E-2676FD2BD19D}" srcOrd="0" destOrd="0" presId="urn:microsoft.com/office/officeart/2005/8/layout/cycle6"/>
    <dgm:cxn modelId="{EB6B616D-EFA3-4322-8DD0-A0E3D018A15C}" type="presParOf" srcId="{12E4AC21-EF3E-4E71-AAC2-E1D993F11DF5}" destId="{5B94DF05-243D-47C1-B691-E76EBBC80D3F}" srcOrd="1" destOrd="0" presId="urn:microsoft.com/office/officeart/2005/8/layout/cycle6"/>
    <dgm:cxn modelId="{CEFA85FD-8F10-4782-BBA5-47FA8F1B56C3}" type="presParOf" srcId="{12E4AC21-EF3E-4E71-AAC2-E1D993F11DF5}" destId="{19629810-EEC2-4B82-A8AB-86E52427CFE3}" srcOrd="2" destOrd="0" presId="urn:microsoft.com/office/officeart/2005/8/layout/cycle6"/>
    <dgm:cxn modelId="{5D3E3589-4C46-4C07-816B-8A0ADCFF0AFC}" type="presParOf" srcId="{12E4AC21-EF3E-4E71-AAC2-E1D993F11DF5}" destId="{7CED8887-EEEB-4483-A745-B53EC214362D}" srcOrd="3" destOrd="0" presId="urn:microsoft.com/office/officeart/2005/8/layout/cycle6"/>
    <dgm:cxn modelId="{5E040E82-3383-489C-82CD-E4C57C0A955A}" type="presParOf" srcId="{12E4AC21-EF3E-4E71-AAC2-E1D993F11DF5}" destId="{CC72BCB6-B175-40C2-8483-7A5E207F9E16}" srcOrd="4" destOrd="0" presId="urn:microsoft.com/office/officeart/2005/8/layout/cycle6"/>
    <dgm:cxn modelId="{76872E50-A2AD-4240-ADAE-3A7796013A43}" type="presParOf" srcId="{12E4AC21-EF3E-4E71-AAC2-E1D993F11DF5}" destId="{ABCD5B3A-5365-4AD2-BE9A-F9EC9C503F48}" srcOrd="5" destOrd="0" presId="urn:microsoft.com/office/officeart/2005/8/layout/cycle6"/>
    <dgm:cxn modelId="{233D51F8-D2EA-44E7-9457-4F185C4A8292}" type="presParOf" srcId="{12E4AC21-EF3E-4E71-AAC2-E1D993F11DF5}" destId="{FE004E1A-10E6-4764-8474-6F89446F8725}" srcOrd="6" destOrd="0" presId="urn:microsoft.com/office/officeart/2005/8/layout/cycle6"/>
    <dgm:cxn modelId="{D9BE0077-4FD7-406F-8C03-8E00625F8BEB}" type="presParOf" srcId="{12E4AC21-EF3E-4E71-AAC2-E1D993F11DF5}" destId="{9196EFBC-B9F7-420A-AD04-C01984A62B22}" srcOrd="7" destOrd="0" presId="urn:microsoft.com/office/officeart/2005/8/layout/cycle6"/>
    <dgm:cxn modelId="{0F6A32FB-90A3-4A39-B126-C1746D43EE5D}" type="presParOf" srcId="{12E4AC21-EF3E-4E71-AAC2-E1D993F11DF5}" destId="{47BF962D-B8EE-43BD-A5D3-28933949EA51}" srcOrd="8" destOrd="0" presId="urn:microsoft.com/office/officeart/2005/8/layout/cycle6"/>
    <dgm:cxn modelId="{669494F5-CF4C-401F-88E1-7F6554D29256}" type="presParOf" srcId="{12E4AC21-EF3E-4E71-AAC2-E1D993F11DF5}" destId="{9BDBF1D8-8CCC-4D8D-9FC8-92A1818D61AD}" srcOrd="9" destOrd="0" presId="urn:microsoft.com/office/officeart/2005/8/layout/cycle6"/>
    <dgm:cxn modelId="{51E61514-3CDD-4584-BDDE-7A12002A42B2}" type="presParOf" srcId="{12E4AC21-EF3E-4E71-AAC2-E1D993F11DF5}" destId="{ADC92F21-E770-4D1B-B367-CC3897D2CE37}" srcOrd="10" destOrd="0" presId="urn:microsoft.com/office/officeart/2005/8/layout/cycle6"/>
    <dgm:cxn modelId="{2424DA1F-684B-4B25-BE81-F74AEB5C4740}" type="presParOf" srcId="{12E4AC21-EF3E-4E71-AAC2-E1D993F11DF5}" destId="{AB4974A8-D2DE-4332-9C82-7525D0B29391}" srcOrd="11" destOrd="0" presId="urn:microsoft.com/office/officeart/2005/8/layout/cycle6"/>
    <dgm:cxn modelId="{715CAE78-E75C-4831-90AC-9074AC5E5975}" type="presParOf" srcId="{12E4AC21-EF3E-4E71-AAC2-E1D993F11DF5}" destId="{5FAF902E-7407-4134-9208-45BDDBE787F3}" srcOrd="12" destOrd="0" presId="urn:microsoft.com/office/officeart/2005/8/layout/cycle6"/>
    <dgm:cxn modelId="{E5479F65-C73F-465D-8F8A-95448A952002}" type="presParOf" srcId="{12E4AC21-EF3E-4E71-AAC2-E1D993F11DF5}" destId="{510F4DFC-8753-418B-82DD-02B82FE08A4A}" srcOrd="13" destOrd="0" presId="urn:microsoft.com/office/officeart/2005/8/layout/cycle6"/>
    <dgm:cxn modelId="{3832CD0E-8D89-45C6-8EB5-D41D7C4A1C2F}" type="presParOf" srcId="{12E4AC21-EF3E-4E71-AAC2-E1D993F11DF5}" destId="{C7F86524-6A9C-49D7-A149-859A168EF06F}" srcOrd="14" destOrd="0" presId="urn:microsoft.com/office/officeart/2005/8/layout/cycle6"/>
    <dgm:cxn modelId="{01D0CA08-5164-4674-85A5-24C83E2DAC4A}" type="presParOf" srcId="{12E4AC21-EF3E-4E71-AAC2-E1D993F11DF5}" destId="{9033E4D6-8530-4DF5-BF93-F97C3AE1763A}" srcOrd="15" destOrd="0" presId="urn:microsoft.com/office/officeart/2005/8/layout/cycle6"/>
    <dgm:cxn modelId="{F053290E-73DF-43BF-A576-8F70B05C2018}" type="presParOf" srcId="{12E4AC21-EF3E-4E71-AAC2-E1D993F11DF5}" destId="{EC38506D-E540-413F-B6AF-1589463C96A2}" srcOrd="16" destOrd="0" presId="urn:microsoft.com/office/officeart/2005/8/layout/cycle6"/>
    <dgm:cxn modelId="{5AA91203-905E-4ADD-A737-EF9FCD294B8D}" type="presParOf" srcId="{12E4AC21-EF3E-4E71-AAC2-E1D993F11DF5}" destId="{576EE3D4-A7E1-4C87-B926-015E3117B123}" srcOrd="17" destOrd="0" presId="urn:microsoft.com/office/officeart/2005/8/layout/cycle6"/>
    <dgm:cxn modelId="{A21BC0EE-011E-4A99-B0ED-4C2772CEEF48}" type="presParOf" srcId="{12E4AC21-EF3E-4E71-AAC2-E1D993F11DF5}" destId="{E30357F6-4C3E-486D-9897-A993C45168B7}" srcOrd="18" destOrd="0" presId="urn:microsoft.com/office/officeart/2005/8/layout/cycle6"/>
    <dgm:cxn modelId="{4C741A8A-EC4D-4528-BCD1-8FEBEDD225FF}" type="presParOf" srcId="{12E4AC21-EF3E-4E71-AAC2-E1D993F11DF5}" destId="{505F4D40-58BC-474D-84AD-6A11B429BC50}" srcOrd="19" destOrd="0" presId="urn:microsoft.com/office/officeart/2005/8/layout/cycle6"/>
    <dgm:cxn modelId="{F1C4C5CB-8F6F-446C-960C-D6AAA6D85C03}" type="presParOf" srcId="{12E4AC21-EF3E-4E71-AAC2-E1D993F11DF5}" destId="{9873A993-41DB-484C-909D-EAA1728658FE}" srcOrd="20" destOrd="0" presId="urn:microsoft.com/office/officeart/2005/8/layout/cycle6"/>
    <dgm:cxn modelId="{B82C27E9-B772-4B1C-BCB0-A9BFDDE94FE4}" type="presParOf" srcId="{12E4AC21-EF3E-4E71-AAC2-E1D993F11DF5}" destId="{DCFD2128-0DA6-4521-AA04-595DE4A9864D}" srcOrd="21" destOrd="0" presId="urn:microsoft.com/office/officeart/2005/8/layout/cycle6"/>
    <dgm:cxn modelId="{4F5FE57F-30E2-46D3-BE95-0D04180F2E3A}" type="presParOf" srcId="{12E4AC21-EF3E-4E71-AAC2-E1D993F11DF5}" destId="{8E243A72-F463-44D2-8817-DD23ADA78589}" srcOrd="22" destOrd="0" presId="urn:microsoft.com/office/officeart/2005/8/layout/cycle6"/>
    <dgm:cxn modelId="{E1EFCB80-10F7-4ED1-BA00-4640A30F6A25}" type="presParOf" srcId="{12E4AC21-EF3E-4E71-AAC2-E1D993F11DF5}" destId="{6D7212B8-F6C5-4EED-A784-8BCA6E15FF41}"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95D5F1-1B96-42FF-9880-694B31477AB1}"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CAC045D1-FE9A-42B6-8417-09C787A7E51C}">
      <dgm:prSet phldrT="[Text]" custT="1"/>
      <dgm:spPr/>
      <dgm:t>
        <a:bodyPr/>
        <a:lstStyle/>
        <a:p>
          <a:r>
            <a:rPr lang="en-US" sz="1600" dirty="0">
              <a:latin typeface="+mj-lt"/>
            </a:rPr>
            <a:t>University of Nottingham Strategy </a:t>
          </a:r>
        </a:p>
      </dgm:t>
    </dgm:pt>
    <dgm:pt modelId="{80B32078-8BFE-4EFA-8A9C-1E2A4C197152}" type="parTrans" cxnId="{D7266430-93BE-477C-B07F-868D4F3964E9}">
      <dgm:prSet/>
      <dgm:spPr/>
      <dgm:t>
        <a:bodyPr/>
        <a:lstStyle/>
        <a:p>
          <a:endParaRPr lang="en-US"/>
        </a:p>
      </dgm:t>
    </dgm:pt>
    <dgm:pt modelId="{ACFC6774-8F00-46A8-9996-00FEE8C2E89F}" type="sibTrans" cxnId="{D7266430-93BE-477C-B07F-868D4F3964E9}">
      <dgm:prSet/>
      <dgm:spPr/>
      <dgm:t>
        <a:bodyPr/>
        <a:lstStyle/>
        <a:p>
          <a:endParaRPr lang="en-US"/>
        </a:p>
      </dgm:t>
    </dgm:pt>
    <dgm:pt modelId="{21238830-CDB5-4788-8DEC-1B33C4030B45}">
      <dgm:prSet phldrT="[Text]"/>
      <dgm:spPr/>
      <dgm:t>
        <a:bodyPr/>
        <a:lstStyle/>
        <a:p>
          <a:r>
            <a:rPr lang="en-US" dirty="0">
              <a:latin typeface="+mj-lt"/>
            </a:rPr>
            <a:t>Are you clear on what the strategy means and how to explain &amp; communicate it? </a:t>
          </a:r>
        </a:p>
      </dgm:t>
    </dgm:pt>
    <dgm:pt modelId="{FCB5AB89-5BDE-4FDF-9604-507193EBDFD2}" type="parTrans" cxnId="{6F627565-1A13-41A8-9815-BB8126F8B925}">
      <dgm:prSet/>
      <dgm:spPr/>
      <dgm:t>
        <a:bodyPr/>
        <a:lstStyle/>
        <a:p>
          <a:endParaRPr lang="en-US"/>
        </a:p>
      </dgm:t>
    </dgm:pt>
    <dgm:pt modelId="{82F5948E-5672-4258-B3FE-AAEAF6B2AC33}" type="sibTrans" cxnId="{6F627565-1A13-41A8-9815-BB8126F8B925}">
      <dgm:prSet/>
      <dgm:spPr/>
      <dgm:t>
        <a:bodyPr/>
        <a:lstStyle/>
        <a:p>
          <a:endParaRPr lang="en-US"/>
        </a:p>
      </dgm:t>
    </dgm:pt>
    <dgm:pt modelId="{6BDC9479-2BAE-48C5-9B96-79D2559ABDB0}">
      <dgm:prSet phldrT="[Text]"/>
      <dgm:spPr/>
      <dgm:t>
        <a:bodyPr/>
        <a:lstStyle/>
        <a:p>
          <a:r>
            <a:rPr lang="en-US" dirty="0">
              <a:latin typeface="+mj-lt"/>
            </a:rPr>
            <a:t>Which elements of the strategy are particularly relevant to different parts of the Faculty? </a:t>
          </a:r>
          <a:endParaRPr lang="en-US" dirty="0"/>
        </a:p>
      </dgm:t>
    </dgm:pt>
    <dgm:pt modelId="{0B6E5404-CA4F-48C8-864C-ECD581C8FB3F}" type="parTrans" cxnId="{90353EF5-1841-4F55-A6BF-B5F51D94B1EF}">
      <dgm:prSet/>
      <dgm:spPr/>
      <dgm:t>
        <a:bodyPr/>
        <a:lstStyle/>
        <a:p>
          <a:endParaRPr lang="en-US"/>
        </a:p>
      </dgm:t>
    </dgm:pt>
    <dgm:pt modelId="{ACA7CE90-B9BE-4AD1-AC1C-B98C45565E8B}" type="sibTrans" cxnId="{90353EF5-1841-4F55-A6BF-B5F51D94B1EF}">
      <dgm:prSet/>
      <dgm:spPr/>
      <dgm:t>
        <a:bodyPr/>
        <a:lstStyle/>
        <a:p>
          <a:endParaRPr lang="en-US"/>
        </a:p>
      </dgm:t>
    </dgm:pt>
    <dgm:pt modelId="{1AF756B5-8B37-4037-AF49-50D40FBAF0A8}">
      <dgm:prSet phldrT="[Text]"/>
      <dgm:spPr/>
      <dgm:t>
        <a:bodyPr/>
        <a:lstStyle/>
        <a:p>
          <a:r>
            <a:rPr lang="en-US" dirty="0">
              <a:latin typeface="+mj-lt"/>
            </a:rPr>
            <a:t>How will we embed it into our local strategies, plans &amp; processes? </a:t>
          </a:r>
        </a:p>
      </dgm:t>
    </dgm:pt>
    <dgm:pt modelId="{BC19994D-8DC6-47FD-BE0E-0C6F72A73816}" type="parTrans" cxnId="{76092177-762D-4458-B87D-D0EA8713D16A}">
      <dgm:prSet/>
      <dgm:spPr/>
      <dgm:t>
        <a:bodyPr/>
        <a:lstStyle/>
        <a:p>
          <a:endParaRPr lang="en-US"/>
        </a:p>
      </dgm:t>
    </dgm:pt>
    <dgm:pt modelId="{ACA9DEC6-7A7E-4620-91B6-3938D26AB812}" type="sibTrans" cxnId="{76092177-762D-4458-B87D-D0EA8713D16A}">
      <dgm:prSet/>
      <dgm:spPr/>
      <dgm:t>
        <a:bodyPr/>
        <a:lstStyle/>
        <a:p>
          <a:endParaRPr lang="en-US"/>
        </a:p>
      </dgm:t>
    </dgm:pt>
    <dgm:pt modelId="{AEBB1ADF-843F-449F-A086-77DB117F1592}">
      <dgm:prSet phldrT="[Text]"/>
      <dgm:spPr/>
      <dgm:t>
        <a:bodyPr/>
        <a:lstStyle/>
        <a:p>
          <a:r>
            <a:rPr lang="en-US">
              <a:latin typeface="+mj-lt"/>
            </a:rPr>
            <a:t>What does the strategy mean for your Teaching &amp; Research priorities? </a:t>
          </a:r>
          <a:endParaRPr lang="en-US" dirty="0">
            <a:latin typeface="+mj-lt"/>
          </a:endParaRPr>
        </a:p>
      </dgm:t>
    </dgm:pt>
    <dgm:pt modelId="{C3CD94F2-C038-4321-989E-E292D8416A64}" type="parTrans" cxnId="{F4A3BC6C-F8A6-4090-955C-0CCE9179B042}">
      <dgm:prSet/>
      <dgm:spPr/>
      <dgm:t>
        <a:bodyPr/>
        <a:lstStyle/>
        <a:p>
          <a:endParaRPr lang="en-US"/>
        </a:p>
      </dgm:t>
    </dgm:pt>
    <dgm:pt modelId="{2541AFCC-BB56-499F-BB71-D32E5182D092}" type="sibTrans" cxnId="{F4A3BC6C-F8A6-4090-955C-0CCE9179B042}">
      <dgm:prSet/>
      <dgm:spPr/>
      <dgm:t>
        <a:bodyPr/>
        <a:lstStyle/>
        <a:p>
          <a:endParaRPr lang="en-US"/>
        </a:p>
      </dgm:t>
    </dgm:pt>
    <dgm:pt modelId="{B79C68F7-3452-471A-AFD1-1F14137F70A9}">
      <dgm:prSet phldrT="[Text]"/>
      <dgm:spPr/>
      <dgm:t>
        <a:bodyPr/>
        <a:lstStyle/>
        <a:p>
          <a:r>
            <a:rPr lang="en-US" dirty="0">
              <a:latin typeface="+mj-lt"/>
            </a:rPr>
            <a:t>What opportunities are there to embed the new values in your work, </a:t>
          </a:r>
          <a:r>
            <a:rPr lang="en-US" dirty="0" err="1">
              <a:latin typeface="+mj-lt"/>
            </a:rPr>
            <a:t>behaviours</a:t>
          </a:r>
          <a:r>
            <a:rPr lang="en-US" dirty="0">
              <a:latin typeface="+mj-lt"/>
            </a:rPr>
            <a:t> and communications?</a:t>
          </a:r>
          <a:endParaRPr lang="en-US" dirty="0"/>
        </a:p>
      </dgm:t>
    </dgm:pt>
    <dgm:pt modelId="{A6F65664-EB1C-41F3-A28D-876AB5D0E2BD}" type="parTrans" cxnId="{CC6B1500-7CE4-4B38-B524-FD1EE56618DE}">
      <dgm:prSet/>
      <dgm:spPr/>
      <dgm:t>
        <a:bodyPr/>
        <a:lstStyle/>
        <a:p>
          <a:endParaRPr lang="en-US"/>
        </a:p>
      </dgm:t>
    </dgm:pt>
    <dgm:pt modelId="{CB47CF4C-A95E-4082-94CE-A62F458413F5}" type="sibTrans" cxnId="{CC6B1500-7CE4-4B38-B524-FD1EE56618DE}">
      <dgm:prSet/>
      <dgm:spPr/>
      <dgm:t>
        <a:bodyPr/>
        <a:lstStyle/>
        <a:p>
          <a:endParaRPr lang="en-US"/>
        </a:p>
      </dgm:t>
    </dgm:pt>
    <dgm:pt modelId="{C61739AA-0909-44B1-BA3C-77E37DB71659}">
      <dgm:prSet phldrT="[Text]" phldr="1"/>
      <dgm:spPr/>
      <dgm:t>
        <a:bodyPr/>
        <a:lstStyle/>
        <a:p>
          <a:endParaRPr lang="en-US"/>
        </a:p>
      </dgm:t>
    </dgm:pt>
    <dgm:pt modelId="{E8118872-AFF5-4044-98C2-93CF0816DC27}" type="parTrans" cxnId="{4055EEBC-4583-4617-B340-4042D0D4B7CD}">
      <dgm:prSet/>
      <dgm:spPr/>
      <dgm:t>
        <a:bodyPr/>
        <a:lstStyle/>
        <a:p>
          <a:endParaRPr lang="en-US"/>
        </a:p>
      </dgm:t>
    </dgm:pt>
    <dgm:pt modelId="{60B3BCAE-F4BA-4FB8-A19E-315216F7BF70}" type="sibTrans" cxnId="{4055EEBC-4583-4617-B340-4042D0D4B7CD}">
      <dgm:prSet/>
      <dgm:spPr/>
      <dgm:t>
        <a:bodyPr/>
        <a:lstStyle/>
        <a:p>
          <a:endParaRPr lang="en-US"/>
        </a:p>
      </dgm:t>
    </dgm:pt>
    <dgm:pt modelId="{4C5816B2-CC70-409D-A9F8-3498A98A63B6}">
      <dgm:prSet/>
      <dgm:spPr/>
      <dgm:t>
        <a:bodyPr/>
        <a:lstStyle/>
        <a:p>
          <a:r>
            <a:rPr lang="en-US" dirty="0">
              <a:latin typeface="+mj-lt"/>
            </a:rPr>
            <a:t>How will you ensure that your managers / leaders discuss &amp; embed the new strategy with their teams? </a:t>
          </a:r>
        </a:p>
      </dgm:t>
    </dgm:pt>
    <dgm:pt modelId="{BA6AA8BA-8753-451D-96E4-B40E99E131D0}" type="parTrans" cxnId="{9EECA140-D9AF-48AD-B4AA-52040A6DAFC6}">
      <dgm:prSet/>
      <dgm:spPr/>
      <dgm:t>
        <a:bodyPr/>
        <a:lstStyle/>
        <a:p>
          <a:endParaRPr lang="en-US"/>
        </a:p>
      </dgm:t>
    </dgm:pt>
    <dgm:pt modelId="{CDADA007-227E-4716-8EB3-359AA6129343}" type="sibTrans" cxnId="{9EECA140-D9AF-48AD-B4AA-52040A6DAFC6}">
      <dgm:prSet/>
      <dgm:spPr/>
      <dgm:t>
        <a:bodyPr/>
        <a:lstStyle/>
        <a:p>
          <a:endParaRPr lang="en-US"/>
        </a:p>
      </dgm:t>
    </dgm:pt>
    <dgm:pt modelId="{A389B1F1-4704-4195-8036-B74FA368AFD4}">
      <dgm:prSet/>
      <dgm:spPr/>
      <dgm:t>
        <a:bodyPr/>
        <a:lstStyle/>
        <a:p>
          <a:endParaRPr lang="en-US"/>
        </a:p>
      </dgm:t>
    </dgm:pt>
    <dgm:pt modelId="{86D49ADC-8612-48EB-9BE7-7763D2F03906}" type="parTrans" cxnId="{2F71E55A-CCB0-4B67-9A19-F95C0938BFA3}">
      <dgm:prSet/>
      <dgm:spPr/>
      <dgm:t>
        <a:bodyPr/>
        <a:lstStyle/>
        <a:p>
          <a:endParaRPr lang="en-US"/>
        </a:p>
      </dgm:t>
    </dgm:pt>
    <dgm:pt modelId="{25770270-365C-4904-850A-F91C415E84FC}" type="sibTrans" cxnId="{2F71E55A-CCB0-4B67-9A19-F95C0938BFA3}">
      <dgm:prSet/>
      <dgm:spPr/>
      <dgm:t>
        <a:bodyPr/>
        <a:lstStyle/>
        <a:p>
          <a:endParaRPr lang="en-US"/>
        </a:p>
      </dgm:t>
    </dgm:pt>
    <dgm:pt modelId="{E30D0BDB-C6B0-4C10-AF19-12DE377740FC}">
      <dgm:prSet/>
      <dgm:spPr/>
      <dgm:t>
        <a:bodyPr/>
        <a:lstStyle/>
        <a:p>
          <a:endParaRPr lang="en-US"/>
        </a:p>
      </dgm:t>
    </dgm:pt>
    <dgm:pt modelId="{B4985088-69DC-4CA2-942D-1A89C3F29F74}" type="parTrans" cxnId="{3E303A13-93D3-4934-9C53-F756E1A3BCC5}">
      <dgm:prSet/>
      <dgm:spPr/>
      <dgm:t>
        <a:bodyPr/>
        <a:lstStyle/>
        <a:p>
          <a:endParaRPr lang="en-US"/>
        </a:p>
      </dgm:t>
    </dgm:pt>
    <dgm:pt modelId="{AA49AE06-F6F2-41AA-8E6E-DAEB91C3F62F}" type="sibTrans" cxnId="{3E303A13-93D3-4934-9C53-F756E1A3BCC5}">
      <dgm:prSet/>
      <dgm:spPr/>
      <dgm:t>
        <a:bodyPr/>
        <a:lstStyle/>
        <a:p>
          <a:endParaRPr lang="en-US"/>
        </a:p>
      </dgm:t>
    </dgm:pt>
    <dgm:pt modelId="{C2300DD7-726E-4EA5-9069-451C254AB8CB}" type="pres">
      <dgm:prSet presAssocID="{7795D5F1-1B96-42FF-9880-694B31477AB1}" presName="Name0" presStyleCnt="0">
        <dgm:presLayoutVars>
          <dgm:chMax val="1"/>
          <dgm:chPref val="1"/>
          <dgm:dir/>
          <dgm:animOne val="branch"/>
          <dgm:animLvl val="lvl"/>
        </dgm:presLayoutVars>
      </dgm:prSet>
      <dgm:spPr/>
      <dgm:t>
        <a:bodyPr/>
        <a:lstStyle/>
        <a:p>
          <a:endParaRPr lang="en-US"/>
        </a:p>
      </dgm:t>
    </dgm:pt>
    <dgm:pt modelId="{ECCB3BF8-9FC2-49E1-AD79-7962FD1704F2}" type="pres">
      <dgm:prSet presAssocID="{CAC045D1-FE9A-42B6-8417-09C787A7E51C}" presName="Parent" presStyleLbl="node0" presStyleIdx="0" presStyleCnt="1">
        <dgm:presLayoutVars>
          <dgm:chMax val="6"/>
          <dgm:chPref val="6"/>
        </dgm:presLayoutVars>
      </dgm:prSet>
      <dgm:spPr/>
      <dgm:t>
        <a:bodyPr/>
        <a:lstStyle/>
        <a:p>
          <a:endParaRPr lang="en-US"/>
        </a:p>
      </dgm:t>
    </dgm:pt>
    <dgm:pt modelId="{0848750E-A4A2-4322-B8DE-D7B87C4F7812}" type="pres">
      <dgm:prSet presAssocID="{21238830-CDB5-4788-8DEC-1B33C4030B45}" presName="Accent1" presStyleCnt="0"/>
      <dgm:spPr/>
    </dgm:pt>
    <dgm:pt modelId="{A9844006-9E46-471F-B86E-942BA78D2764}" type="pres">
      <dgm:prSet presAssocID="{21238830-CDB5-4788-8DEC-1B33C4030B45}" presName="Accent" presStyleLbl="bgShp" presStyleIdx="0" presStyleCnt="6"/>
      <dgm:spPr/>
    </dgm:pt>
    <dgm:pt modelId="{525486EE-0574-4B5F-AE9A-3A0717CB6224}" type="pres">
      <dgm:prSet presAssocID="{21238830-CDB5-4788-8DEC-1B33C4030B45}" presName="Child1" presStyleLbl="node1" presStyleIdx="0" presStyleCnt="6">
        <dgm:presLayoutVars>
          <dgm:chMax val="0"/>
          <dgm:chPref val="0"/>
          <dgm:bulletEnabled val="1"/>
        </dgm:presLayoutVars>
      </dgm:prSet>
      <dgm:spPr/>
      <dgm:t>
        <a:bodyPr/>
        <a:lstStyle/>
        <a:p>
          <a:endParaRPr lang="en-US"/>
        </a:p>
      </dgm:t>
    </dgm:pt>
    <dgm:pt modelId="{E1677ACD-7168-447D-BCDF-C89BFC4CB3E6}" type="pres">
      <dgm:prSet presAssocID="{4C5816B2-CC70-409D-A9F8-3498A98A63B6}" presName="Accent2" presStyleCnt="0"/>
      <dgm:spPr/>
    </dgm:pt>
    <dgm:pt modelId="{49AE72EA-F002-4FA8-B42B-8ACE0EBF6EA6}" type="pres">
      <dgm:prSet presAssocID="{4C5816B2-CC70-409D-A9F8-3498A98A63B6}" presName="Accent" presStyleLbl="bgShp" presStyleIdx="1" presStyleCnt="6"/>
      <dgm:spPr/>
    </dgm:pt>
    <dgm:pt modelId="{391E42F7-ADD8-4A3B-B7F0-92F23F293EE2}" type="pres">
      <dgm:prSet presAssocID="{4C5816B2-CC70-409D-A9F8-3498A98A63B6}" presName="Child2" presStyleLbl="node1" presStyleIdx="1" presStyleCnt="6">
        <dgm:presLayoutVars>
          <dgm:chMax val="0"/>
          <dgm:chPref val="0"/>
          <dgm:bulletEnabled val="1"/>
        </dgm:presLayoutVars>
      </dgm:prSet>
      <dgm:spPr/>
      <dgm:t>
        <a:bodyPr/>
        <a:lstStyle/>
        <a:p>
          <a:endParaRPr lang="en-US"/>
        </a:p>
      </dgm:t>
    </dgm:pt>
    <dgm:pt modelId="{20AEA0AB-EE19-4FFA-892E-59A1DF8151A4}" type="pres">
      <dgm:prSet presAssocID="{6BDC9479-2BAE-48C5-9B96-79D2559ABDB0}" presName="Accent3" presStyleCnt="0"/>
      <dgm:spPr/>
    </dgm:pt>
    <dgm:pt modelId="{5A57E857-F325-47BB-B7F6-53BC100A6D16}" type="pres">
      <dgm:prSet presAssocID="{6BDC9479-2BAE-48C5-9B96-79D2559ABDB0}" presName="Accent" presStyleLbl="bgShp" presStyleIdx="2" presStyleCnt="6"/>
      <dgm:spPr/>
    </dgm:pt>
    <dgm:pt modelId="{5A893654-16D5-4624-A098-52E31DC689A1}" type="pres">
      <dgm:prSet presAssocID="{6BDC9479-2BAE-48C5-9B96-79D2559ABDB0}" presName="Child3" presStyleLbl="node1" presStyleIdx="2" presStyleCnt="6">
        <dgm:presLayoutVars>
          <dgm:chMax val="0"/>
          <dgm:chPref val="0"/>
          <dgm:bulletEnabled val="1"/>
        </dgm:presLayoutVars>
      </dgm:prSet>
      <dgm:spPr/>
      <dgm:t>
        <a:bodyPr/>
        <a:lstStyle/>
        <a:p>
          <a:endParaRPr lang="en-US"/>
        </a:p>
      </dgm:t>
    </dgm:pt>
    <dgm:pt modelId="{3F471BA1-F86A-4557-A51A-ED8587B101F7}" type="pres">
      <dgm:prSet presAssocID="{1AF756B5-8B37-4037-AF49-50D40FBAF0A8}" presName="Accent4" presStyleCnt="0"/>
      <dgm:spPr/>
    </dgm:pt>
    <dgm:pt modelId="{7C1CA04F-8EFD-43B9-A807-B0A2B1EA8ED1}" type="pres">
      <dgm:prSet presAssocID="{1AF756B5-8B37-4037-AF49-50D40FBAF0A8}" presName="Accent" presStyleLbl="bgShp" presStyleIdx="3" presStyleCnt="6"/>
      <dgm:spPr/>
    </dgm:pt>
    <dgm:pt modelId="{9D065937-1CED-4EE9-AA41-3ED8972C2896}" type="pres">
      <dgm:prSet presAssocID="{1AF756B5-8B37-4037-AF49-50D40FBAF0A8}" presName="Child4" presStyleLbl="node1" presStyleIdx="3" presStyleCnt="6">
        <dgm:presLayoutVars>
          <dgm:chMax val="0"/>
          <dgm:chPref val="0"/>
          <dgm:bulletEnabled val="1"/>
        </dgm:presLayoutVars>
      </dgm:prSet>
      <dgm:spPr/>
      <dgm:t>
        <a:bodyPr/>
        <a:lstStyle/>
        <a:p>
          <a:endParaRPr lang="en-US"/>
        </a:p>
      </dgm:t>
    </dgm:pt>
    <dgm:pt modelId="{94564B3F-5768-4B11-8BE0-EF05F1A61128}" type="pres">
      <dgm:prSet presAssocID="{AEBB1ADF-843F-449F-A086-77DB117F1592}" presName="Accent5" presStyleCnt="0"/>
      <dgm:spPr/>
    </dgm:pt>
    <dgm:pt modelId="{BAC12FB8-4C04-470B-B2A4-D24CA388653C}" type="pres">
      <dgm:prSet presAssocID="{AEBB1ADF-843F-449F-A086-77DB117F1592}" presName="Accent" presStyleLbl="bgShp" presStyleIdx="4" presStyleCnt="6"/>
      <dgm:spPr/>
    </dgm:pt>
    <dgm:pt modelId="{D69FDDDB-BE54-4D55-B12D-BD85F4F89C05}" type="pres">
      <dgm:prSet presAssocID="{AEBB1ADF-843F-449F-A086-77DB117F1592}" presName="Child5" presStyleLbl="node1" presStyleIdx="4" presStyleCnt="6">
        <dgm:presLayoutVars>
          <dgm:chMax val="0"/>
          <dgm:chPref val="0"/>
          <dgm:bulletEnabled val="1"/>
        </dgm:presLayoutVars>
      </dgm:prSet>
      <dgm:spPr/>
      <dgm:t>
        <a:bodyPr/>
        <a:lstStyle/>
        <a:p>
          <a:endParaRPr lang="en-US"/>
        </a:p>
      </dgm:t>
    </dgm:pt>
    <dgm:pt modelId="{ED45C23C-A366-4234-BC66-BA3DCC0B0EE6}" type="pres">
      <dgm:prSet presAssocID="{B79C68F7-3452-471A-AFD1-1F14137F70A9}" presName="Accent6" presStyleCnt="0"/>
      <dgm:spPr/>
    </dgm:pt>
    <dgm:pt modelId="{025452E4-0D05-43C7-B96B-1E6EAA931EAB}" type="pres">
      <dgm:prSet presAssocID="{B79C68F7-3452-471A-AFD1-1F14137F70A9}" presName="Accent" presStyleLbl="bgShp" presStyleIdx="5" presStyleCnt="6"/>
      <dgm:spPr/>
    </dgm:pt>
    <dgm:pt modelId="{3081A8AD-1DB6-490B-810F-B1F5A46EF897}" type="pres">
      <dgm:prSet presAssocID="{B79C68F7-3452-471A-AFD1-1F14137F70A9}" presName="Child6" presStyleLbl="node1" presStyleIdx="5" presStyleCnt="6">
        <dgm:presLayoutVars>
          <dgm:chMax val="0"/>
          <dgm:chPref val="0"/>
          <dgm:bulletEnabled val="1"/>
        </dgm:presLayoutVars>
      </dgm:prSet>
      <dgm:spPr/>
      <dgm:t>
        <a:bodyPr/>
        <a:lstStyle/>
        <a:p>
          <a:endParaRPr lang="en-US"/>
        </a:p>
      </dgm:t>
    </dgm:pt>
  </dgm:ptLst>
  <dgm:cxnLst>
    <dgm:cxn modelId="{64BA125C-AB19-429C-B9DA-ACA674D233A8}" type="presOf" srcId="{CAC045D1-FE9A-42B6-8417-09C787A7E51C}" destId="{ECCB3BF8-9FC2-49E1-AD79-7962FD1704F2}" srcOrd="0" destOrd="0" presId="urn:microsoft.com/office/officeart/2011/layout/HexagonRadial"/>
    <dgm:cxn modelId="{D7266430-93BE-477C-B07F-868D4F3964E9}" srcId="{7795D5F1-1B96-42FF-9880-694B31477AB1}" destId="{CAC045D1-FE9A-42B6-8417-09C787A7E51C}" srcOrd="0" destOrd="0" parTransId="{80B32078-8BFE-4EFA-8A9C-1E2A4C197152}" sibTransId="{ACFC6774-8F00-46A8-9996-00FEE8C2E89F}"/>
    <dgm:cxn modelId="{CC6B1500-7CE4-4B38-B524-FD1EE56618DE}" srcId="{CAC045D1-FE9A-42B6-8417-09C787A7E51C}" destId="{B79C68F7-3452-471A-AFD1-1F14137F70A9}" srcOrd="5" destOrd="0" parTransId="{A6F65664-EB1C-41F3-A28D-876AB5D0E2BD}" sibTransId="{CB47CF4C-A95E-4082-94CE-A62F458413F5}"/>
    <dgm:cxn modelId="{854AB4E5-17D5-4E89-A0E7-0F37C91D4F16}" type="presOf" srcId="{1AF756B5-8B37-4037-AF49-50D40FBAF0A8}" destId="{9D065937-1CED-4EE9-AA41-3ED8972C2896}" srcOrd="0" destOrd="0" presId="urn:microsoft.com/office/officeart/2011/layout/HexagonRadial"/>
    <dgm:cxn modelId="{76092177-762D-4458-B87D-D0EA8713D16A}" srcId="{CAC045D1-FE9A-42B6-8417-09C787A7E51C}" destId="{1AF756B5-8B37-4037-AF49-50D40FBAF0A8}" srcOrd="3" destOrd="0" parTransId="{BC19994D-8DC6-47FD-BE0E-0C6F72A73816}" sibTransId="{ACA9DEC6-7A7E-4620-91B6-3938D26AB812}"/>
    <dgm:cxn modelId="{2F71E55A-CCB0-4B67-9A19-F95C0938BFA3}" srcId="{CAC045D1-FE9A-42B6-8417-09C787A7E51C}" destId="{A389B1F1-4704-4195-8036-B74FA368AFD4}" srcOrd="7" destOrd="0" parTransId="{86D49ADC-8612-48EB-9BE7-7763D2F03906}" sibTransId="{25770270-365C-4904-850A-F91C415E84FC}"/>
    <dgm:cxn modelId="{4DB23412-ACFC-4917-8EBE-4BE84E4A0AC5}" type="presOf" srcId="{AEBB1ADF-843F-449F-A086-77DB117F1592}" destId="{D69FDDDB-BE54-4D55-B12D-BD85F4F89C05}" srcOrd="0" destOrd="0" presId="urn:microsoft.com/office/officeart/2011/layout/HexagonRadial"/>
    <dgm:cxn modelId="{ACFB8AB9-75C0-410E-A5ED-E3E6267317EC}" type="presOf" srcId="{4C5816B2-CC70-409D-A9F8-3498A98A63B6}" destId="{391E42F7-ADD8-4A3B-B7F0-92F23F293EE2}" srcOrd="0" destOrd="0" presId="urn:microsoft.com/office/officeart/2011/layout/HexagonRadial"/>
    <dgm:cxn modelId="{4055EEBC-4583-4617-B340-4042D0D4B7CD}" srcId="{CAC045D1-FE9A-42B6-8417-09C787A7E51C}" destId="{C61739AA-0909-44B1-BA3C-77E37DB71659}" srcOrd="8" destOrd="0" parTransId="{E8118872-AFF5-4044-98C2-93CF0816DC27}" sibTransId="{60B3BCAE-F4BA-4FB8-A19E-315216F7BF70}"/>
    <dgm:cxn modelId="{6F627565-1A13-41A8-9815-BB8126F8B925}" srcId="{CAC045D1-FE9A-42B6-8417-09C787A7E51C}" destId="{21238830-CDB5-4788-8DEC-1B33C4030B45}" srcOrd="0" destOrd="0" parTransId="{FCB5AB89-5BDE-4FDF-9604-507193EBDFD2}" sibTransId="{82F5948E-5672-4258-B3FE-AAEAF6B2AC33}"/>
    <dgm:cxn modelId="{F4A3BC6C-F8A6-4090-955C-0CCE9179B042}" srcId="{CAC045D1-FE9A-42B6-8417-09C787A7E51C}" destId="{AEBB1ADF-843F-449F-A086-77DB117F1592}" srcOrd="4" destOrd="0" parTransId="{C3CD94F2-C038-4321-989E-E292D8416A64}" sibTransId="{2541AFCC-BB56-499F-BB71-D32E5182D092}"/>
    <dgm:cxn modelId="{9EECA140-D9AF-48AD-B4AA-52040A6DAFC6}" srcId="{CAC045D1-FE9A-42B6-8417-09C787A7E51C}" destId="{4C5816B2-CC70-409D-A9F8-3498A98A63B6}" srcOrd="1" destOrd="0" parTransId="{BA6AA8BA-8753-451D-96E4-B40E99E131D0}" sibTransId="{CDADA007-227E-4716-8EB3-359AA6129343}"/>
    <dgm:cxn modelId="{482BB944-369A-49A9-B1E0-FDDD3A8DBA8A}" type="presOf" srcId="{B79C68F7-3452-471A-AFD1-1F14137F70A9}" destId="{3081A8AD-1DB6-490B-810F-B1F5A46EF897}" srcOrd="0" destOrd="0" presId="urn:microsoft.com/office/officeart/2011/layout/HexagonRadial"/>
    <dgm:cxn modelId="{3E303A13-93D3-4934-9C53-F756E1A3BCC5}" srcId="{CAC045D1-FE9A-42B6-8417-09C787A7E51C}" destId="{E30D0BDB-C6B0-4C10-AF19-12DE377740FC}" srcOrd="6" destOrd="0" parTransId="{B4985088-69DC-4CA2-942D-1A89C3F29F74}" sibTransId="{AA49AE06-F6F2-41AA-8E6E-DAEB91C3F62F}"/>
    <dgm:cxn modelId="{3687F318-B328-43D8-ABF4-FCC6580E99B5}" type="presOf" srcId="{6BDC9479-2BAE-48C5-9B96-79D2559ABDB0}" destId="{5A893654-16D5-4624-A098-52E31DC689A1}" srcOrd="0" destOrd="0" presId="urn:microsoft.com/office/officeart/2011/layout/HexagonRadial"/>
    <dgm:cxn modelId="{033C1D07-4E46-450A-A90D-22D3E43C0823}" type="presOf" srcId="{21238830-CDB5-4788-8DEC-1B33C4030B45}" destId="{525486EE-0574-4B5F-AE9A-3A0717CB6224}" srcOrd="0" destOrd="0" presId="urn:microsoft.com/office/officeart/2011/layout/HexagonRadial"/>
    <dgm:cxn modelId="{2725B254-F635-44B7-993B-5058D3F1C4A7}" type="presOf" srcId="{7795D5F1-1B96-42FF-9880-694B31477AB1}" destId="{C2300DD7-726E-4EA5-9069-451C254AB8CB}" srcOrd="0" destOrd="0" presId="urn:microsoft.com/office/officeart/2011/layout/HexagonRadial"/>
    <dgm:cxn modelId="{90353EF5-1841-4F55-A6BF-B5F51D94B1EF}" srcId="{CAC045D1-FE9A-42B6-8417-09C787A7E51C}" destId="{6BDC9479-2BAE-48C5-9B96-79D2559ABDB0}" srcOrd="2" destOrd="0" parTransId="{0B6E5404-CA4F-48C8-864C-ECD581C8FB3F}" sibTransId="{ACA7CE90-B9BE-4AD1-AC1C-B98C45565E8B}"/>
    <dgm:cxn modelId="{20324131-A25E-4170-9C0A-2E6B96E21BA2}" type="presParOf" srcId="{C2300DD7-726E-4EA5-9069-451C254AB8CB}" destId="{ECCB3BF8-9FC2-49E1-AD79-7962FD1704F2}" srcOrd="0" destOrd="0" presId="urn:microsoft.com/office/officeart/2011/layout/HexagonRadial"/>
    <dgm:cxn modelId="{AE97F716-B973-45EC-8B35-527B0BD49BE0}" type="presParOf" srcId="{C2300DD7-726E-4EA5-9069-451C254AB8CB}" destId="{0848750E-A4A2-4322-B8DE-D7B87C4F7812}" srcOrd="1" destOrd="0" presId="urn:microsoft.com/office/officeart/2011/layout/HexagonRadial"/>
    <dgm:cxn modelId="{457B815D-14A2-4196-9371-1B7E14A52ECF}" type="presParOf" srcId="{0848750E-A4A2-4322-B8DE-D7B87C4F7812}" destId="{A9844006-9E46-471F-B86E-942BA78D2764}" srcOrd="0" destOrd="0" presId="urn:microsoft.com/office/officeart/2011/layout/HexagonRadial"/>
    <dgm:cxn modelId="{AE873855-973F-4EA5-97C9-5663873144C1}" type="presParOf" srcId="{C2300DD7-726E-4EA5-9069-451C254AB8CB}" destId="{525486EE-0574-4B5F-AE9A-3A0717CB6224}" srcOrd="2" destOrd="0" presId="urn:microsoft.com/office/officeart/2011/layout/HexagonRadial"/>
    <dgm:cxn modelId="{50F03C0E-8AC4-4C17-81A4-5B3FCFCC1A8E}" type="presParOf" srcId="{C2300DD7-726E-4EA5-9069-451C254AB8CB}" destId="{E1677ACD-7168-447D-BCDF-C89BFC4CB3E6}" srcOrd="3" destOrd="0" presId="urn:microsoft.com/office/officeart/2011/layout/HexagonRadial"/>
    <dgm:cxn modelId="{F436621F-B0C2-45BE-8275-6B527FD71CD3}" type="presParOf" srcId="{E1677ACD-7168-447D-BCDF-C89BFC4CB3E6}" destId="{49AE72EA-F002-4FA8-B42B-8ACE0EBF6EA6}" srcOrd="0" destOrd="0" presId="urn:microsoft.com/office/officeart/2011/layout/HexagonRadial"/>
    <dgm:cxn modelId="{3586BE9C-BDF6-4DC2-A663-4CBD57090405}" type="presParOf" srcId="{C2300DD7-726E-4EA5-9069-451C254AB8CB}" destId="{391E42F7-ADD8-4A3B-B7F0-92F23F293EE2}" srcOrd="4" destOrd="0" presId="urn:microsoft.com/office/officeart/2011/layout/HexagonRadial"/>
    <dgm:cxn modelId="{CA1BAE15-BFB8-4EAA-B53D-AA036D1FF9F2}" type="presParOf" srcId="{C2300DD7-726E-4EA5-9069-451C254AB8CB}" destId="{20AEA0AB-EE19-4FFA-892E-59A1DF8151A4}" srcOrd="5" destOrd="0" presId="urn:microsoft.com/office/officeart/2011/layout/HexagonRadial"/>
    <dgm:cxn modelId="{78B5047F-4EAE-40CB-9BBA-96593228ECA4}" type="presParOf" srcId="{20AEA0AB-EE19-4FFA-892E-59A1DF8151A4}" destId="{5A57E857-F325-47BB-B7F6-53BC100A6D16}" srcOrd="0" destOrd="0" presId="urn:microsoft.com/office/officeart/2011/layout/HexagonRadial"/>
    <dgm:cxn modelId="{E0E4B88D-F542-4648-8811-857FA89F2E0F}" type="presParOf" srcId="{C2300DD7-726E-4EA5-9069-451C254AB8CB}" destId="{5A893654-16D5-4624-A098-52E31DC689A1}" srcOrd="6" destOrd="0" presId="urn:microsoft.com/office/officeart/2011/layout/HexagonRadial"/>
    <dgm:cxn modelId="{052FFCCC-924D-4DCE-9DC5-BEDF02EA31BB}" type="presParOf" srcId="{C2300DD7-726E-4EA5-9069-451C254AB8CB}" destId="{3F471BA1-F86A-4557-A51A-ED8587B101F7}" srcOrd="7" destOrd="0" presId="urn:microsoft.com/office/officeart/2011/layout/HexagonRadial"/>
    <dgm:cxn modelId="{7487F7C4-09EB-48E0-A890-75962D6360D7}" type="presParOf" srcId="{3F471BA1-F86A-4557-A51A-ED8587B101F7}" destId="{7C1CA04F-8EFD-43B9-A807-B0A2B1EA8ED1}" srcOrd="0" destOrd="0" presId="urn:microsoft.com/office/officeart/2011/layout/HexagonRadial"/>
    <dgm:cxn modelId="{A9C6A936-2267-4A9B-9669-9C0B916FC7F0}" type="presParOf" srcId="{C2300DD7-726E-4EA5-9069-451C254AB8CB}" destId="{9D065937-1CED-4EE9-AA41-3ED8972C2896}" srcOrd="8" destOrd="0" presId="urn:microsoft.com/office/officeart/2011/layout/HexagonRadial"/>
    <dgm:cxn modelId="{C1C6927E-87F9-4911-89AA-7D538DDDFF20}" type="presParOf" srcId="{C2300DD7-726E-4EA5-9069-451C254AB8CB}" destId="{94564B3F-5768-4B11-8BE0-EF05F1A61128}" srcOrd="9" destOrd="0" presId="urn:microsoft.com/office/officeart/2011/layout/HexagonRadial"/>
    <dgm:cxn modelId="{336998D8-555D-4166-9C1A-677C918552D4}" type="presParOf" srcId="{94564B3F-5768-4B11-8BE0-EF05F1A61128}" destId="{BAC12FB8-4C04-470B-B2A4-D24CA388653C}" srcOrd="0" destOrd="0" presId="urn:microsoft.com/office/officeart/2011/layout/HexagonRadial"/>
    <dgm:cxn modelId="{3472259E-37BC-4304-82F9-8F62AFE0E084}" type="presParOf" srcId="{C2300DD7-726E-4EA5-9069-451C254AB8CB}" destId="{D69FDDDB-BE54-4D55-B12D-BD85F4F89C05}" srcOrd="10" destOrd="0" presId="urn:microsoft.com/office/officeart/2011/layout/HexagonRadial"/>
    <dgm:cxn modelId="{ED52D3A4-D1EA-4C52-A715-A4969745D31D}" type="presParOf" srcId="{C2300DD7-726E-4EA5-9069-451C254AB8CB}" destId="{ED45C23C-A366-4234-BC66-BA3DCC0B0EE6}" srcOrd="11" destOrd="0" presId="urn:microsoft.com/office/officeart/2011/layout/HexagonRadial"/>
    <dgm:cxn modelId="{9CB75BCC-EF94-49A3-A333-FA6430FCC56F}" type="presParOf" srcId="{ED45C23C-A366-4234-BC66-BA3DCC0B0EE6}" destId="{025452E4-0D05-43C7-B96B-1E6EAA931EAB}" srcOrd="0" destOrd="0" presId="urn:microsoft.com/office/officeart/2011/layout/HexagonRadial"/>
    <dgm:cxn modelId="{1A1E932D-C350-45B0-88EE-0E1696D34CF1}" type="presParOf" srcId="{C2300DD7-726E-4EA5-9069-451C254AB8CB}" destId="{3081A8AD-1DB6-490B-810F-B1F5A46EF89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3C74CB-3360-453D-A5E7-EC82740C97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2C9277E-7D75-4913-B9FA-2F713006F5EF}">
      <dgm:prSet phldrT="[Text]" custT="1"/>
      <dgm:spPr>
        <a:solidFill>
          <a:schemeClr val="accent4">
            <a:lumMod val="60000"/>
            <a:lumOff val="40000"/>
          </a:schemeClr>
        </a:solidFill>
      </dgm:spPr>
      <dgm:t>
        <a:bodyPr/>
        <a:lstStyle/>
        <a:p>
          <a:endParaRPr lang="en-US" sz="1600" dirty="0">
            <a:latin typeface="+mj-lt"/>
          </a:endParaRPr>
        </a:p>
        <a:p>
          <a:r>
            <a:rPr lang="en-US" sz="2400" dirty="0">
              <a:latin typeface="+mj-lt"/>
            </a:rPr>
            <a:t>University Strategy </a:t>
          </a:r>
          <a:r>
            <a:rPr lang="en-US" sz="2400" dirty="0" smtClean="0">
              <a:latin typeface="+mj-lt"/>
            </a:rPr>
            <a:t>website resources</a:t>
          </a:r>
          <a:endParaRPr lang="en-US" sz="2400" dirty="0">
            <a:latin typeface="+mj-lt"/>
          </a:endParaRPr>
        </a:p>
        <a:p>
          <a:r>
            <a:rPr lang="en-US" sz="1600" dirty="0">
              <a:solidFill>
                <a:schemeClr val="accent3">
                  <a:lumMod val="60000"/>
                  <a:lumOff val="40000"/>
                </a:schemeClr>
              </a:solidFill>
              <a:latin typeface="+mj-lt"/>
            </a:rPr>
            <a:t>Nottingham.ac.uk/strategy </a:t>
          </a:r>
        </a:p>
        <a:p>
          <a:endParaRPr lang="en-US" sz="2000" dirty="0">
            <a:latin typeface="+mj-lt"/>
          </a:endParaRPr>
        </a:p>
      </dgm:t>
    </dgm:pt>
    <dgm:pt modelId="{5C7690C5-B183-4977-ADA7-BE07463AFE34}" type="parTrans" cxnId="{F2A33A62-F1ED-4A2F-B477-C17E5891D1BD}">
      <dgm:prSet/>
      <dgm:spPr/>
      <dgm:t>
        <a:bodyPr/>
        <a:lstStyle/>
        <a:p>
          <a:endParaRPr lang="en-US"/>
        </a:p>
      </dgm:t>
    </dgm:pt>
    <dgm:pt modelId="{8B77015A-EE18-439C-8A48-3BB4D4F2124E}" type="sibTrans" cxnId="{F2A33A62-F1ED-4A2F-B477-C17E5891D1BD}">
      <dgm:prSet/>
      <dgm:spPr/>
      <dgm:t>
        <a:bodyPr/>
        <a:lstStyle/>
        <a:p>
          <a:endParaRPr lang="en-US"/>
        </a:p>
      </dgm:t>
    </dgm:pt>
    <dgm:pt modelId="{13A7AF8E-D119-4C18-856B-7B24631B7B74}">
      <dgm:prSet phldrT="[Text]" custT="1"/>
      <dgm:spPr>
        <a:solidFill>
          <a:schemeClr val="accent4">
            <a:lumMod val="60000"/>
            <a:lumOff val="40000"/>
          </a:schemeClr>
        </a:solidFill>
      </dgm:spPr>
      <dgm:t>
        <a:bodyPr/>
        <a:lstStyle/>
        <a:p>
          <a:r>
            <a:rPr lang="en-US" sz="2400" dirty="0">
              <a:latin typeface="+mj-lt"/>
              <a:hlinkClick xmlns:r="http://schemas.openxmlformats.org/officeDocument/2006/relationships" r:id="rId1"/>
            </a:rPr>
            <a:t>scu@nottingham.ac.uk</a:t>
          </a:r>
          <a:r>
            <a:rPr lang="en-US" sz="2400" dirty="0">
              <a:latin typeface="+mj-lt"/>
            </a:rPr>
            <a:t> </a:t>
          </a:r>
        </a:p>
      </dgm:t>
    </dgm:pt>
    <dgm:pt modelId="{A82576B1-B982-411C-88E4-EE609E9C6BE2}" type="parTrans" cxnId="{93EA0678-D543-4D25-AF80-41755D70CC1B}">
      <dgm:prSet/>
      <dgm:spPr/>
      <dgm:t>
        <a:bodyPr/>
        <a:lstStyle/>
        <a:p>
          <a:endParaRPr lang="en-US"/>
        </a:p>
      </dgm:t>
    </dgm:pt>
    <dgm:pt modelId="{7F1F0F84-C2BF-47A1-8C17-52F61CE02FFC}" type="sibTrans" cxnId="{93EA0678-D543-4D25-AF80-41755D70CC1B}">
      <dgm:prSet/>
      <dgm:spPr/>
      <dgm:t>
        <a:bodyPr/>
        <a:lstStyle/>
        <a:p>
          <a:endParaRPr lang="en-US"/>
        </a:p>
      </dgm:t>
    </dgm:pt>
    <dgm:pt modelId="{AD338FEE-8129-4CAA-A264-0595FBFAD339}" type="pres">
      <dgm:prSet presAssocID="{6D3C74CB-3360-453D-A5E7-EC82740C9746}" presName="linear" presStyleCnt="0">
        <dgm:presLayoutVars>
          <dgm:dir/>
          <dgm:animLvl val="lvl"/>
          <dgm:resizeHandles val="exact"/>
        </dgm:presLayoutVars>
      </dgm:prSet>
      <dgm:spPr/>
      <dgm:t>
        <a:bodyPr/>
        <a:lstStyle/>
        <a:p>
          <a:endParaRPr lang="en-US"/>
        </a:p>
      </dgm:t>
    </dgm:pt>
    <dgm:pt modelId="{8263E90F-74E5-477C-B5EF-D63ABBC1605B}" type="pres">
      <dgm:prSet presAssocID="{02C9277E-7D75-4913-B9FA-2F713006F5EF}" presName="parentLin" presStyleCnt="0"/>
      <dgm:spPr/>
    </dgm:pt>
    <dgm:pt modelId="{86A0D11A-B270-45CF-ADAF-B7AE056884E6}" type="pres">
      <dgm:prSet presAssocID="{02C9277E-7D75-4913-B9FA-2F713006F5EF}" presName="parentLeftMargin" presStyleLbl="node1" presStyleIdx="0" presStyleCnt="2"/>
      <dgm:spPr/>
      <dgm:t>
        <a:bodyPr/>
        <a:lstStyle/>
        <a:p>
          <a:endParaRPr lang="en-US"/>
        </a:p>
      </dgm:t>
    </dgm:pt>
    <dgm:pt modelId="{41F749A7-593E-44D3-B02F-18612D80FF9B}" type="pres">
      <dgm:prSet presAssocID="{02C9277E-7D75-4913-B9FA-2F713006F5EF}" presName="parentText" presStyleLbl="node1" presStyleIdx="0" presStyleCnt="2" custScaleX="160050">
        <dgm:presLayoutVars>
          <dgm:chMax val="0"/>
          <dgm:bulletEnabled val="1"/>
        </dgm:presLayoutVars>
      </dgm:prSet>
      <dgm:spPr/>
      <dgm:t>
        <a:bodyPr/>
        <a:lstStyle/>
        <a:p>
          <a:endParaRPr lang="en-US"/>
        </a:p>
      </dgm:t>
    </dgm:pt>
    <dgm:pt modelId="{29DE3226-9C64-4A06-A057-C821BCC3E9F5}" type="pres">
      <dgm:prSet presAssocID="{02C9277E-7D75-4913-B9FA-2F713006F5EF}" presName="negativeSpace" presStyleCnt="0"/>
      <dgm:spPr/>
    </dgm:pt>
    <dgm:pt modelId="{3FE54199-1938-4053-B6A3-D3AB56F4F458}" type="pres">
      <dgm:prSet presAssocID="{02C9277E-7D75-4913-B9FA-2F713006F5EF}" presName="childText" presStyleLbl="conFgAcc1" presStyleIdx="0" presStyleCnt="2">
        <dgm:presLayoutVars>
          <dgm:bulletEnabled val="1"/>
        </dgm:presLayoutVars>
      </dgm:prSet>
      <dgm:spPr/>
    </dgm:pt>
    <dgm:pt modelId="{96F63DD9-B445-41B1-AD97-5965A65FD1BD}" type="pres">
      <dgm:prSet presAssocID="{8B77015A-EE18-439C-8A48-3BB4D4F2124E}" presName="spaceBetweenRectangles" presStyleCnt="0"/>
      <dgm:spPr/>
    </dgm:pt>
    <dgm:pt modelId="{6ECFC9BC-76E8-4524-AC89-6615D9D42621}" type="pres">
      <dgm:prSet presAssocID="{13A7AF8E-D119-4C18-856B-7B24631B7B74}" presName="parentLin" presStyleCnt="0"/>
      <dgm:spPr/>
    </dgm:pt>
    <dgm:pt modelId="{26388474-DCA2-423D-833C-59987DF0168E}" type="pres">
      <dgm:prSet presAssocID="{13A7AF8E-D119-4C18-856B-7B24631B7B74}" presName="parentLeftMargin" presStyleLbl="node1" presStyleIdx="0" presStyleCnt="2"/>
      <dgm:spPr/>
      <dgm:t>
        <a:bodyPr/>
        <a:lstStyle/>
        <a:p>
          <a:endParaRPr lang="en-US"/>
        </a:p>
      </dgm:t>
    </dgm:pt>
    <dgm:pt modelId="{B1E674E4-B8A0-476D-8399-8C9299851755}" type="pres">
      <dgm:prSet presAssocID="{13A7AF8E-D119-4C18-856B-7B24631B7B74}" presName="parentText" presStyleLbl="node1" presStyleIdx="1" presStyleCnt="2">
        <dgm:presLayoutVars>
          <dgm:chMax val="0"/>
          <dgm:bulletEnabled val="1"/>
        </dgm:presLayoutVars>
      </dgm:prSet>
      <dgm:spPr/>
      <dgm:t>
        <a:bodyPr/>
        <a:lstStyle/>
        <a:p>
          <a:endParaRPr lang="en-US"/>
        </a:p>
      </dgm:t>
    </dgm:pt>
    <dgm:pt modelId="{F75B1459-6995-411D-AA42-AA72A0F04D94}" type="pres">
      <dgm:prSet presAssocID="{13A7AF8E-D119-4C18-856B-7B24631B7B74}" presName="negativeSpace" presStyleCnt="0"/>
      <dgm:spPr/>
    </dgm:pt>
    <dgm:pt modelId="{38A821EE-4E16-42C4-8803-59539DC41D00}" type="pres">
      <dgm:prSet presAssocID="{13A7AF8E-D119-4C18-856B-7B24631B7B74}" presName="childText" presStyleLbl="conFgAcc1" presStyleIdx="1" presStyleCnt="2">
        <dgm:presLayoutVars>
          <dgm:bulletEnabled val="1"/>
        </dgm:presLayoutVars>
      </dgm:prSet>
      <dgm:spPr/>
    </dgm:pt>
  </dgm:ptLst>
  <dgm:cxnLst>
    <dgm:cxn modelId="{870F3CE3-2899-4D7A-A8FF-BEDA5712E3B2}" type="presOf" srcId="{02C9277E-7D75-4913-B9FA-2F713006F5EF}" destId="{86A0D11A-B270-45CF-ADAF-B7AE056884E6}" srcOrd="0" destOrd="0" presId="urn:microsoft.com/office/officeart/2005/8/layout/list1"/>
    <dgm:cxn modelId="{93EA0678-D543-4D25-AF80-41755D70CC1B}" srcId="{6D3C74CB-3360-453D-A5E7-EC82740C9746}" destId="{13A7AF8E-D119-4C18-856B-7B24631B7B74}" srcOrd="1" destOrd="0" parTransId="{A82576B1-B982-411C-88E4-EE609E9C6BE2}" sibTransId="{7F1F0F84-C2BF-47A1-8C17-52F61CE02FFC}"/>
    <dgm:cxn modelId="{FC4BA768-8425-4FFF-BD22-D3980E36564A}" type="presOf" srcId="{6D3C74CB-3360-453D-A5E7-EC82740C9746}" destId="{AD338FEE-8129-4CAA-A264-0595FBFAD339}" srcOrd="0" destOrd="0" presId="urn:microsoft.com/office/officeart/2005/8/layout/list1"/>
    <dgm:cxn modelId="{F2A33A62-F1ED-4A2F-B477-C17E5891D1BD}" srcId="{6D3C74CB-3360-453D-A5E7-EC82740C9746}" destId="{02C9277E-7D75-4913-B9FA-2F713006F5EF}" srcOrd="0" destOrd="0" parTransId="{5C7690C5-B183-4977-ADA7-BE07463AFE34}" sibTransId="{8B77015A-EE18-439C-8A48-3BB4D4F2124E}"/>
    <dgm:cxn modelId="{308DCF1E-533E-49F5-8567-C89A917B50E9}" type="presOf" srcId="{13A7AF8E-D119-4C18-856B-7B24631B7B74}" destId="{B1E674E4-B8A0-476D-8399-8C9299851755}" srcOrd="1" destOrd="0" presId="urn:microsoft.com/office/officeart/2005/8/layout/list1"/>
    <dgm:cxn modelId="{5E853DC4-5F6E-435F-91C2-B438DE33840A}" type="presOf" srcId="{02C9277E-7D75-4913-B9FA-2F713006F5EF}" destId="{41F749A7-593E-44D3-B02F-18612D80FF9B}" srcOrd="1" destOrd="0" presId="urn:microsoft.com/office/officeart/2005/8/layout/list1"/>
    <dgm:cxn modelId="{0EE49BFF-D75A-47C6-B44B-994674BC93AA}" type="presOf" srcId="{13A7AF8E-D119-4C18-856B-7B24631B7B74}" destId="{26388474-DCA2-423D-833C-59987DF0168E}" srcOrd="0" destOrd="0" presId="urn:microsoft.com/office/officeart/2005/8/layout/list1"/>
    <dgm:cxn modelId="{770B2D14-D185-424E-B407-3D137B24AFE7}" type="presParOf" srcId="{AD338FEE-8129-4CAA-A264-0595FBFAD339}" destId="{8263E90F-74E5-477C-B5EF-D63ABBC1605B}" srcOrd="0" destOrd="0" presId="urn:microsoft.com/office/officeart/2005/8/layout/list1"/>
    <dgm:cxn modelId="{0ED4669D-8C90-4DD6-A9C7-08500F8F50D9}" type="presParOf" srcId="{8263E90F-74E5-477C-B5EF-D63ABBC1605B}" destId="{86A0D11A-B270-45CF-ADAF-B7AE056884E6}" srcOrd="0" destOrd="0" presId="urn:microsoft.com/office/officeart/2005/8/layout/list1"/>
    <dgm:cxn modelId="{7AC271A5-F50A-4380-BBA9-23991832B586}" type="presParOf" srcId="{8263E90F-74E5-477C-B5EF-D63ABBC1605B}" destId="{41F749A7-593E-44D3-B02F-18612D80FF9B}" srcOrd="1" destOrd="0" presId="urn:microsoft.com/office/officeart/2005/8/layout/list1"/>
    <dgm:cxn modelId="{15F86E9F-09B1-4E68-B9E0-DB1C144865CD}" type="presParOf" srcId="{AD338FEE-8129-4CAA-A264-0595FBFAD339}" destId="{29DE3226-9C64-4A06-A057-C821BCC3E9F5}" srcOrd="1" destOrd="0" presId="urn:microsoft.com/office/officeart/2005/8/layout/list1"/>
    <dgm:cxn modelId="{6B078652-7A87-43D2-83DF-DE0777545B71}" type="presParOf" srcId="{AD338FEE-8129-4CAA-A264-0595FBFAD339}" destId="{3FE54199-1938-4053-B6A3-D3AB56F4F458}" srcOrd="2" destOrd="0" presId="urn:microsoft.com/office/officeart/2005/8/layout/list1"/>
    <dgm:cxn modelId="{C4749C66-AA60-4DD9-B081-C2C65840969B}" type="presParOf" srcId="{AD338FEE-8129-4CAA-A264-0595FBFAD339}" destId="{96F63DD9-B445-41B1-AD97-5965A65FD1BD}" srcOrd="3" destOrd="0" presId="urn:microsoft.com/office/officeart/2005/8/layout/list1"/>
    <dgm:cxn modelId="{840F3E14-44C7-4ADE-9BE0-DBE457423183}" type="presParOf" srcId="{AD338FEE-8129-4CAA-A264-0595FBFAD339}" destId="{6ECFC9BC-76E8-4524-AC89-6615D9D42621}" srcOrd="4" destOrd="0" presId="urn:microsoft.com/office/officeart/2005/8/layout/list1"/>
    <dgm:cxn modelId="{D7DDDCA8-2A10-433C-BB4D-2FD9ECB93B75}" type="presParOf" srcId="{6ECFC9BC-76E8-4524-AC89-6615D9D42621}" destId="{26388474-DCA2-423D-833C-59987DF0168E}" srcOrd="0" destOrd="0" presId="urn:microsoft.com/office/officeart/2005/8/layout/list1"/>
    <dgm:cxn modelId="{56D63FE6-B94C-4BBC-AB83-0A748A25060D}" type="presParOf" srcId="{6ECFC9BC-76E8-4524-AC89-6615D9D42621}" destId="{B1E674E4-B8A0-476D-8399-8C9299851755}" srcOrd="1" destOrd="0" presId="urn:microsoft.com/office/officeart/2005/8/layout/list1"/>
    <dgm:cxn modelId="{DB3AE7C6-F813-43A4-8066-B6C24112C249}" type="presParOf" srcId="{AD338FEE-8129-4CAA-A264-0595FBFAD339}" destId="{F75B1459-6995-411D-AA42-AA72A0F04D94}" srcOrd="5" destOrd="0" presId="urn:microsoft.com/office/officeart/2005/8/layout/list1"/>
    <dgm:cxn modelId="{1632CB8E-3EFC-4AFE-9EEF-BA81FCEB5C6E}" type="presParOf" srcId="{AD338FEE-8129-4CAA-A264-0595FBFAD339}" destId="{38A821EE-4E16-42C4-8803-59539DC41D00}"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F906C-5D5D-4A6D-83E5-31E6D292B20B}">
      <dsp:nvSpPr>
        <dsp:cNvPr id="0" name=""/>
        <dsp:cNvSpPr/>
      </dsp:nvSpPr>
      <dsp:spPr>
        <a:xfrm rot="5400000">
          <a:off x="4720171" y="-3021687"/>
          <a:ext cx="3096632" cy="94310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latin typeface="+mj-lt"/>
            </a:rPr>
            <a:t>We have inspiring campuses in three countries, energising us to be a globally engaged university that is also committed to making a difference in our cities and regions.</a:t>
          </a:r>
          <a:endParaRPr lang="en-US" sz="1900" kern="1200" dirty="0">
            <a:latin typeface="+mj-lt"/>
          </a:endParaRPr>
        </a:p>
        <a:p>
          <a:pPr marL="171450" lvl="1" indent="-171450" algn="l" defTabSz="844550">
            <a:lnSpc>
              <a:spcPct val="90000"/>
            </a:lnSpc>
            <a:spcBef>
              <a:spcPct val="0"/>
            </a:spcBef>
            <a:spcAft>
              <a:spcPct val="15000"/>
            </a:spcAft>
            <a:buChar char="••"/>
          </a:pPr>
          <a:endParaRPr lang="en-US" sz="1900" kern="1200" dirty="0">
            <a:latin typeface="+mj-lt"/>
          </a:endParaRPr>
        </a:p>
        <a:p>
          <a:pPr marL="171450" lvl="1" indent="-171450" algn="l" defTabSz="844550">
            <a:lnSpc>
              <a:spcPct val="90000"/>
            </a:lnSpc>
            <a:spcBef>
              <a:spcPct val="0"/>
            </a:spcBef>
            <a:spcAft>
              <a:spcPct val="15000"/>
            </a:spcAft>
            <a:buChar char="••"/>
          </a:pPr>
          <a:r>
            <a:rPr lang="en-GB" sz="1900" kern="1200" dirty="0">
              <a:latin typeface="+mj-lt"/>
            </a:rPr>
            <a:t>We empower and support students and staff to collaborate in learning, scholarship and discovery across all realms of knowledge, solving problems and improving lives.</a:t>
          </a:r>
          <a:endParaRPr lang="en-US" sz="1900" kern="1200" dirty="0">
            <a:latin typeface="+mj-lt"/>
          </a:endParaRPr>
        </a:p>
        <a:p>
          <a:pPr marL="171450" lvl="1" indent="-171450" algn="l" defTabSz="844550">
            <a:lnSpc>
              <a:spcPct val="90000"/>
            </a:lnSpc>
            <a:spcBef>
              <a:spcPct val="0"/>
            </a:spcBef>
            <a:spcAft>
              <a:spcPct val="15000"/>
            </a:spcAft>
            <a:buChar char="••"/>
          </a:pPr>
          <a:endParaRPr lang="en-US" sz="1900" kern="1200" dirty="0">
            <a:latin typeface="+mj-lt"/>
          </a:endParaRPr>
        </a:p>
        <a:p>
          <a:pPr marL="171450" lvl="1" indent="-171450" algn="l" defTabSz="844550">
            <a:lnSpc>
              <a:spcPct val="90000"/>
            </a:lnSpc>
            <a:spcBef>
              <a:spcPct val="0"/>
            </a:spcBef>
            <a:spcAft>
              <a:spcPct val="15000"/>
            </a:spcAft>
            <a:buChar char="••"/>
          </a:pPr>
          <a:r>
            <a:rPr lang="en-GB" sz="1900" kern="1200" dirty="0">
              <a:latin typeface="+mj-lt"/>
            </a:rPr>
            <a:t>We are stewards of a pioneering and entrepreneurial tradition of creativity and innovation.</a:t>
          </a:r>
          <a:endParaRPr lang="en-US" sz="1900" kern="1200" dirty="0">
            <a:latin typeface="+mj-lt"/>
          </a:endParaRPr>
        </a:p>
      </dsp:txBody>
      <dsp:txXfrm rot="-5400000">
        <a:off x="1552976" y="296673"/>
        <a:ext cx="9279859" cy="2794302"/>
      </dsp:txXfrm>
    </dsp:sp>
    <dsp:sp modelId="{16505A5F-C0DD-4A3A-9E32-3171D8DB3148}">
      <dsp:nvSpPr>
        <dsp:cNvPr id="0" name=""/>
        <dsp:cNvSpPr/>
      </dsp:nvSpPr>
      <dsp:spPr>
        <a:xfrm>
          <a:off x="0" y="0"/>
          <a:ext cx="1552781" cy="3386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Mission</a:t>
          </a:r>
        </a:p>
      </dsp:txBody>
      <dsp:txXfrm>
        <a:off x="75801" y="75801"/>
        <a:ext cx="1401179" cy="3235064"/>
      </dsp:txXfrm>
    </dsp:sp>
    <dsp:sp modelId="{201FE584-976C-4858-A6D1-A7A3A16AED9F}">
      <dsp:nvSpPr>
        <dsp:cNvPr id="0" name=""/>
        <dsp:cNvSpPr/>
      </dsp:nvSpPr>
      <dsp:spPr>
        <a:xfrm rot="5400000">
          <a:off x="5541705" y="-178155"/>
          <a:ext cx="1455670" cy="94294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latin typeface="+mj-lt"/>
              <a:ea typeface="+mn-ea"/>
              <a:cs typeface="+mn-cs"/>
            </a:rPr>
            <a:t>To</a:t>
          </a:r>
          <a:r>
            <a:rPr lang="en-GB" sz="1900" kern="1200" dirty="0">
              <a:latin typeface="+mj-lt"/>
            </a:rPr>
            <a:t> be a university without borders, where we embrace the opportunities presented by a changing world, and where ambitious people and a creative culture will enable us to change the world for the better.</a:t>
          </a:r>
          <a:endParaRPr lang="en-US" sz="1900" kern="1200" dirty="0">
            <a:latin typeface="+mj-lt"/>
          </a:endParaRPr>
        </a:p>
      </dsp:txBody>
      <dsp:txXfrm rot="-5400000">
        <a:off x="1554796" y="3879814"/>
        <a:ext cx="9358429" cy="1313550"/>
      </dsp:txXfrm>
    </dsp:sp>
    <dsp:sp modelId="{91F9B2E5-7B38-471B-A681-EB01DC4CE39E}">
      <dsp:nvSpPr>
        <dsp:cNvPr id="0" name=""/>
        <dsp:cNvSpPr/>
      </dsp:nvSpPr>
      <dsp:spPr>
        <a:xfrm>
          <a:off x="0" y="3531870"/>
          <a:ext cx="1554409" cy="1861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Vision</a:t>
          </a:r>
        </a:p>
      </dsp:txBody>
      <dsp:txXfrm>
        <a:off x="75880" y="3607750"/>
        <a:ext cx="1402649" cy="1709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19003-40B8-4DBA-A8E5-4D38A4727B78}">
      <dsp:nvSpPr>
        <dsp:cNvPr id="0" name=""/>
        <dsp:cNvSpPr/>
      </dsp:nvSpPr>
      <dsp:spPr>
        <a:xfrm rot="5400000">
          <a:off x="5396855" y="-3648495"/>
          <a:ext cx="1723456" cy="94513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latin typeface="+mj-lt"/>
          </a:endParaRPr>
        </a:p>
      </dsp:txBody>
      <dsp:txXfrm rot="-5400000">
        <a:off x="1532928" y="299564"/>
        <a:ext cx="9367178" cy="1555192"/>
      </dsp:txXfrm>
    </dsp:sp>
    <dsp:sp modelId="{DF0F4F67-914A-41BE-98C4-03C843DCB00C}">
      <dsp:nvSpPr>
        <dsp:cNvPr id="0" name=""/>
        <dsp:cNvSpPr/>
      </dsp:nvSpPr>
      <dsp:spPr>
        <a:xfrm>
          <a:off x="0" y="0"/>
          <a:ext cx="1532881" cy="215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Values</a:t>
          </a:r>
        </a:p>
      </dsp:txBody>
      <dsp:txXfrm>
        <a:off x="74829" y="74829"/>
        <a:ext cx="1383223" cy="2004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48369-1975-41C8-82E5-566354D76079}">
      <dsp:nvSpPr>
        <dsp:cNvPr id="0" name=""/>
        <dsp:cNvSpPr/>
      </dsp:nvSpPr>
      <dsp:spPr>
        <a:xfrm>
          <a:off x="-5187549" y="-794929"/>
          <a:ext cx="6180147" cy="6180147"/>
        </a:xfrm>
        <a:prstGeom prst="blockArc">
          <a:avLst>
            <a:gd name="adj1" fmla="val 18900000"/>
            <a:gd name="adj2" fmla="val 2700000"/>
            <a:gd name="adj3" fmla="val 35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E6602-E11E-4E00-B200-C6399A826541}">
      <dsp:nvSpPr>
        <dsp:cNvPr id="0" name=""/>
        <dsp:cNvSpPr/>
      </dsp:nvSpPr>
      <dsp:spPr>
        <a:xfrm>
          <a:off x="322008" y="208674"/>
          <a:ext cx="6836230" cy="4171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t" anchorCtr="0">
          <a:noAutofit/>
        </a:bodyPr>
        <a:lstStyle/>
        <a:p>
          <a:pPr lvl="0" algn="l" defTabSz="889000" rtl="0">
            <a:lnSpc>
              <a:spcPct val="90000"/>
            </a:lnSpc>
            <a:spcBef>
              <a:spcPct val="0"/>
            </a:spcBef>
            <a:spcAft>
              <a:spcPct val="35000"/>
            </a:spcAft>
          </a:pPr>
          <a:r>
            <a:rPr lang="en-US" sz="2000" b="1" kern="1200" dirty="0">
              <a:latin typeface="+mj-lt"/>
            </a:rPr>
            <a:t>Solving Problems and Improving Lives</a:t>
          </a:r>
          <a:endParaRPr lang="en-US" sz="20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a:p>
      </dsp:txBody>
      <dsp:txXfrm>
        <a:off x="322008" y="208674"/>
        <a:ext cx="6836230" cy="417165"/>
      </dsp:txXfrm>
    </dsp:sp>
    <dsp:sp modelId="{F81123A4-52CE-4973-AD4E-04A8E2329367}">
      <dsp:nvSpPr>
        <dsp:cNvPr id="0" name=""/>
        <dsp:cNvSpPr/>
      </dsp:nvSpPr>
      <dsp:spPr>
        <a:xfrm>
          <a:off x="61280" y="156528"/>
          <a:ext cx="521456" cy="52145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890C7-6184-4377-A97C-557D64C783EC}">
      <dsp:nvSpPr>
        <dsp:cNvPr id="0" name=""/>
        <dsp:cNvSpPr/>
      </dsp:nvSpPr>
      <dsp:spPr>
        <a:xfrm>
          <a:off x="699789" y="834789"/>
          <a:ext cx="6458450" cy="417165"/>
        </a:xfrm>
        <a:prstGeom prst="rect">
          <a:avLst/>
        </a:prstGeom>
        <a:solidFill>
          <a:schemeClr val="accent4">
            <a:hueOff val="-2985074"/>
            <a:satOff val="1470"/>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latin typeface="+mj-lt"/>
            </a:rPr>
            <a:t>Supporting Potential</a:t>
          </a:r>
          <a:endParaRPr lang="en-US" sz="2000" kern="1200" dirty="0"/>
        </a:p>
      </dsp:txBody>
      <dsp:txXfrm>
        <a:off x="699789" y="834789"/>
        <a:ext cx="6458450" cy="417165"/>
      </dsp:txXfrm>
    </dsp:sp>
    <dsp:sp modelId="{46F86862-A978-45D6-A7E4-4F7EE00E6D3F}">
      <dsp:nvSpPr>
        <dsp:cNvPr id="0" name=""/>
        <dsp:cNvSpPr/>
      </dsp:nvSpPr>
      <dsp:spPr>
        <a:xfrm>
          <a:off x="439061" y="782644"/>
          <a:ext cx="521456" cy="521456"/>
        </a:xfrm>
        <a:prstGeom prst="ellipse">
          <a:avLst/>
        </a:prstGeom>
        <a:solidFill>
          <a:schemeClr val="lt1">
            <a:hueOff val="0"/>
            <a:satOff val="0"/>
            <a:lumOff val="0"/>
            <a:alphaOff val="0"/>
          </a:schemeClr>
        </a:solidFill>
        <a:ln w="12700" cap="flat" cmpd="sng" algn="ctr">
          <a:solidFill>
            <a:schemeClr val="accent4">
              <a:hueOff val="-2985074"/>
              <a:satOff val="1470"/>
              <a:lumOff val="8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FCD8D-6209-44EE-9073-29B55CF3BCA1}">
      <dsp:nvSpPr>
        <dsp:cNvPr id="0" name=""/>
        <dsp:cNvSpPr/>
      </dsp:nvSpPr>
      <dsp:spPr>
        <a:xfrm>
          <a:off x="906811" y="1460446"/>
          <a:ext cx="6251428" cy="417165"/>
        </a:xfrm>
        <a:prstGeom prst="rect">
          <a:avLst/>
        </a:prstGeom>
        <a:solidFill>
          <a:schemeClr val="accent4">
            <a:hueOff val="-5970148"/>
            <a:satOff val="2940"/>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mj-lt"/>
            </a:rPr>
            <a:t>Developing the Campus Experience</a:t>
          </a:r>
          <a:endParaRPr lang="en-US" sz="2000" kern="1200" dirty="0"/>
        </a:p>
      </dsp:txBody>
      <dsp:txXfrm>
        <a:off x="906811" y="1460446"/>
        <a:ext cx="6251428" cy="417165"/>
      </dsp:txXfrm>
    </dsp:sp>
    <dsp:sp modelId="{FF9B95E1-05AF-4AB1-B9EA-815E4B33377E}">
      <dsp:nvSpPr>
        <dsp:cNvPr id="0" name=""/>
        <dsp:cNvSpPr/>
      </dsp:nvSpPr>
      <dsp:spPr>
        <a:xfrm>
          <a:off x="646083" y="1408300"/>
          <a:ext cx="521456" cy="521456"/>
        </a:xfrm>
        <a:prstGeom prst="ellipse">
          <a:avLst/>
        </a:prstGeom>
        <a:solidFill>
          <a:schemeClr val="lt1">
            <a:hueOff val="0"/>
            <a:satOff val="0"/>
            <a:lumOff val="0"/>
            <a:alphaOff val="0"/>
          </a:schemeClr>
        </a:solidFill>
        <a:ln w="12700" cap="flat" cmpd="sng" algn="ctr">
          <a:solidFill>
            <a:schemeClr val="accent4">
              <a:hueOff val="-5970148"/>
              <a:satOff val="2940"/>
              <a:lumOff val="16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762DF-A192-402C-B489-489AA4DB7D48}">
      <dsp:nvSpPr>
        <dsp:cNvPr id="0" name=""/>
        <dsp:cNvSpPr/>
      </dsp:nvSpPr>
      <dsp:spPr>
        <a:xfrm>
          <a:off x="972911" y="2086561"/>
          <a:ext cx="6185328" cy="417165"/>
        </a:xfrm>
        <a:prstGeom prst="rect">
          <a:avLst/>
        </a:prstGeom>
        <a:solidFill>
          <a:schemeClr val="accent4">
            <a:hueOff val="-8955222"/>
            <a:satOff val="441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mj-lt"/>
            </a:rPr>
            <a:t>Cultivating a Global Mindset</a:t>
          </a:r>
          <a:endParaRPr lang="en-US" sz="2000" kern="1200" dirty="0"/>
        </a:p>
      </dsp:txBody>
      <dsp:txXfrm>
        <a:off x="972911" y="2086561"/>
        <a:ext cx="6185328" cy="417165"/>
      </dsp:txXfrm>
    </dsp:sp>
    <dsp:sp modelId="{D324E5B5-070D-4358-AD67-7F9EDF84E843}">
      <dsp:nvSpPr>
        <dsp:cNvPr id="0" name=""/>
        <dsp:cNvSpPr/>
      </dsp:nvSpPr>
      <dsp:spPr>
        <a:xfrm>
          <a:off x="712183" y="2034415"/>
          <a:ext cx="521456" cy="521456"/>
        </a:xfrm>
        <a:prstGeom prst="ellipse">
          <a:avLst/>
        </a:prstGeom>
        <a:solidFill>
          <a:schemeClr val="lt1">
            <a:hueOff val="0"/>
            <a:satOff val="0"/>
            <a:lumOff val="0"/>
            <a:alphaOff val="0"/>
          </a:schemeClr>
        </a:solidFill>
        <a:ln w="12700" cap="flat" cmpd="sng" algn="ctr">
          <a:solidFill>
            <a:schemeClr val="accent4">
              <a:hueOff val="-8955222"/>
              <a:satOff val="4411"/>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0ED85-243B-4CBF-B230-C31D03B94415}">
      <dsp:nvSpPr>
        <dsp:cNvPr id="0" name=""/>
        <dsp:cNvSpPr/>
      </dsp:nvSpPr>
      <dsp:spPr>
        <a:xfrm>
          <a:off x="906811" y="2712676"/>
          <a:ext cx="6251428" cy="417165"/>
        </a:xfrm>
        <a:prstGeom prst="rect">
          <a:avLst/>
        </a:prstGeom>
        <a:solidFill>
          <a:schemeClr val="accent4">
            <a:hueOff val="-11940297"/>
            <a:satOff val="5881"/>
            <a:lumOff val="32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mj-lt"/>
            </a:rPr>
            <a:t>Fostering Creativity, Discovery and Experiment</a:t>
          </a:r>
          <a:endParaRPr lang="en-US" sz="2000" kern="1200" dirty="0"/>
        </a:p>
      </dsp:txBody>
      <dsp:txXfrm>
        <a:off x="906811" y="2712676"/>
        <a:ext cx="6251428" cy="417165"/>
      </dsp:txXfrm>
    </dsp:sp>
    <dsp:sp modelId="{9EB73027-FA00-4BFB-9365-8ED909436119}">
      <dsp:nvSpPr>
        <dsp:cNvPr id="0" name=""/>
        <dsp:cNvSpPr/>
      </dsp:nvSpPr>
      <dsp:spPr>
        <a:xfrm>
          <a:off x="646083" y="2660530"/>
          <a:ext cx="521456" cy="521456"/>
        </a:xfrm>
        <a:prstGeom prst="ellipse">
          <a:avLst/>
        </a:prstGeom>
        <a:solidFill>
          <a:schemeClr val="lt1">
            <a:hueOff val="0"/>
            <a:satOff val="0"/>
            <a:lumOff val="0"/>
            <a:alphaOff val="0"/>
          </a:schemeClr>
        </a:solidFill>
        <a:ln w="12700" cap="flat" cmpd="sng" algn="ctr">
          <a:solidFill>
            <a:schemeClr val="accent4">
              <a:hueOff val="-11940297"/>
              <a:satOff val="5881"/>
              <a:lumOff val="32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86F9F-ADBD-4722-BE8B-A7F5D9B45A44}">
      <dsp:nvSpPr>
        <dsp:cNvPr id="0" name=""/>
        <dsp:cNvSpPr/>
      </dsp:nvSpPr>
      <dsp:spPr>
        <a:xfrm>
          <a:off x="699789" y="3338332"/>
          <a:ext cx="6458450" cy="417165"/>
        </a:xfrm>
        <a:prstGeom prst="rect">
          <a:avLst/>
        </a:prstGeom>
        <a:solidFill>
          <a:schemeClr val="accent4">
            <a:hueOff val="-14925371"/>
            <a:satOff val="7351"/>
            <a:lumOff val="4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a:latin typeface="+mj-lt"/>
            </a:rPr>
            <a:t>Contributing to Sustainable Development Goals</a:t>
          </a:r>
          <a:endParaRPr lang="en-US" sz="2000" kern="1200" dirty="0"/>
        </a:p>
      </dsp:txBody>
      <dsp:txXfrm>
        <a:off x="699789" y="3338332"/>
        <a:ext cx="6458450" cy="417165"/>
      </dsp:txXfrm>
    </dsp:sp>
    <dsp:sp modelId="{2658A84C-0CD2-40D6-BB58-A1658CB3C104}">
      <dsp:nvSpPr>
        <dsp:cNvPr id="0" name=""/>
        <dsp:cNvSpPr/>
      </dsp:nvSpPr>
      <dsp:spPr>
        <a:xfrm>
          <a:off x="439061" y="3286187"/>
          <a:ext cx="521456" cy="521456"/>
        </a:xfrm>
        <a:prstGeom prst="ellipse">
          <a:avLst/>
        </a:prstGeom>
        <a:solidFill>
          <a:schemeClr val="lt1">
            <a:hueOff val="0"/>
            <a:satOff val="0"/>
            <a:lumOff val="0"/>
            <a:alphaOff val="0"/>
          </a:schemeClr>
        </a:solidFill>
        <a:ln w="12700" cap="flat" cmpd="sng" algn="ctr">
          <a:solidFill>
            <a:schemeClr val="accent4">
              <a:hueOff val="-14925371"/>
              <a:satOff val="7351"/>
              <a:lumOff val="40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54B14-F9A9-4653-AFE5-82FF4A95425B}">
      <dsp:nvSpPr>
        <dsp:cNvPr id="0" name=""/>
        <dsp:cNvSpPr/>
      </dsp:nvSpPr>
      <dsp:spPr>
        <a:xfrm>
          <a:off x="322008" y="3964448"/>
          <a:ext cx="6836230" cy="417165"/>
        </a:xfrm>
        <a:prstGeom prst="rect">
          <a:avLst/>
        </a:prstGeom>
        <a:solidFill>
          <a:schemeClr val="accent4">
            <a:hueOff val="-17910445"/>
            <a:satOff val="8821"/>
            <a:lumOff val="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25"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mj-lt"/>
            </a:rPr>
            <a:t>Embedding Collaboration in all that we do</a:t>
          </a:r>
          <a:endParaRPr lang="en-US" sz="2000" kern="1200" dirty="0"/>
        </a:p>
      </dsp:txBody>
      <dsp:txXfrm>
        <a:off x="322008" y="3964448"/>
        <a:ext cx="6836230" cy="417165"/>
      </dsp:txXfrm>
    </dsp:sp>
    <dsp:sp modelId="{8DCCF130-918D-4862-B4DE-6BEF8A2CA752}">
      <dsp:nvSpPr>
        <dsp:cNvPr id="0" name=""/>
        <dsp:cNvSpPr/>
      </dsp:nvSpPr>
      <dsp:spPr>
        <a:xfrm>
          <a:off x="61280" y="3912302"/>
          <a:ext cx="521456" cy="521456"/>
        </a:xfrm>
        <a:prstGeom prst="ellipse">
          <a:avLst/>
        </a:prstGeom>
        <a:solidFill>
          <a:schemeClr val="lt1">
            <a:hueOff val="0"/>
            <a:satOff val="0"/>
            <a:lumOff val="0"/>
            <a:alphaOff val="0"/>
          </a:schemeClr>
        </a:solidFill>
        <a:ln w="12700" cap="flat" cmpd="sng" algn="ctr">
          <a:solidFill>
            <a:schemeClr val="accent4">
              <a:hueOff val="-17910445"/>
              <a:satOff val="8821"/>
              <a:lumOff val="490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19003-40B8-4DBA-A8E5-4D38A4727B78}">
      <dsp:nvSpPr>
        <dsp:cNvPr id="0" name=""/>
        <dsp:cNvSpPr/>
      </dsp:nvSpPr>
      <dsp:spPr>
        <a:xfrm rot="5400000">
          <a:off x="5622474" y="-3418846"/>
          <a:ext cx="1723456" cy="89920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latin typeface="+mj-lt"/>
          </a:endParaRPr>
        </a:p>
      </dsp:txBody>
      <dsp:txXfrm rot="-5400000">
        <a:off x="1988196" y="299564"/>
        <a:ext cx="8907881" cy="1555192"/>
      </dsp:txXfrm>
    </dsp:sp>
    <dsp:sp modelId="{DF0F4F67-914A-41BE-98C4-03C843DCB00C}">
      <dsp:nvSpPr>
        <dsp:cNvPr id="0" name=""/>
        <dsp:cNvSpPr/>
      </dsp:nvSpPr>
      <dsp:spPr>
        <a:xfrm>
          <a:off x="0" y="0"/>
          <a:ext cx="1984119" cy="215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Enablers</a:t>
          </a:r>
        </a:p>
      </dsp:txBody>
      <dsp:txXfrm>
        <a:off x="96857" y="96857"/>
        <a:ext cx="1790405" cy="1960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4FA2-EADD-4821-88DB-52652DD7082E}">
      <dsp:nvSpPr>
        <dsp:cNvPr id="0" name=""/>
        <dsp:cNvSpPr/>
      </dsp:nvSpPr>
      <dsp:spPr>
        <a:xfrm>
          <a:off x="111675" y="-267274"/>
          <a:ext cx="1845474" cy="8018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a:latin typeface="+mj-lt"/>
            </a:rPr>
            <a:t>Autumn Term</a:t>
          </a:r>
        </a:p>
      </dsp:txBody>
      <dsp:txXfrm>
        <a:off x="111675" y="-267274"/>
        <a:ext cx="1845474" cy="534548"/>
      </dsp:txXfrm>
    </dsp:sp>
    <dsp:sp modelId="{A61A4AAF-AE4D-4A11-8CED-C7DF0AF2059F}">
      <dsp:nvSpPr>
        <dsp:cNvPr id="0" name=""/>
        <dsp:cNvSpPr/>
      </dsp:nvSpPr>
      <dsp:spPr>
        <a:xfrm>
          <a:off x="16015" y="267274"/>
          <a:ext cx="2602088" cy="4442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New University Strategy &amp; Performance Framework finalised. </a:t>
          </a:r>
        </a:p>
        <a:p>
          <a:pPr marL="114300" lvl="1" indent="-114300" algn="l" defTabSz="622300">
            <a:lnSpc>
              <a:spcPct val="90000"/>
            </a:lnSpc>
            <a:spcBef>
              <a:spcPct val="0"/>
            </a:spcBef>
            <a:spcAft>
              <a:spcPct val="15000"/>
            </a:spcAft>
            <a:buChar char="••"/>
          </a:pPr>
          <a:r>
            <a:rPr lang="en-US" sz="1400" kern="1200" dirty="0">
              <a:latin typeface="+mj-lt"/>
            </a:rPr>
            <a:t>Intake target reporting completed. </a:t>
          </a:r>
        </a:p>
        <a:p>
          <a:pPr marL="114300" lvl="1" indent="-114300" algn="l" defTabSz="622300">
            <a:lnSpc>
              <a:spcPct val="90000"/>
            </a:lnSpc>
            <a:spcBef>
              <a:spcPct val="0"/>
            </a:spcBef>
            <a:spcAft>
              <a:spcPct val="15000"/>
            </a:spcAft>
            <a:buChar char="••"/>
          </a:pPr>
          <a:r>
            <a:rPr lang="en-US" sz="1400" kern="1200" dirty="0">
              <a:latin typeface="+mj-lt"/>
            </a:rPr>
            <a:t>LRF1 modelling undertaken.</a:t>
          </a:r>
        </a:p>
        <a:p>
          <a:pPr marL="114300" lvl="1" indent="-114300" algn="l" defTabSz="622300">
            <a:lnSpc>
              <a:spcPct val="90000"/>
            </a:lnSpc>
            <a:spcBef>
              <a:spcPct val="0"/>
            </a:spcBef>
            <a:spcAft>
              <a:spcPct val="15000"/>
            </a:spcAft>
            <a:buChar char="••"/>
          </a:pPr>
          <a:r>
            <a:rPr lang="en-US" sz="1400" kern="1200" dirty="0">
              <a:latin typeface="+mj-lt"/>
            </a:rPr>
            <a:t>DVC &amp; Faculty intake target meetings completed. </a:t>
          </a: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US" sz="1400" b="1" u="sng" kern="1200" dirty="0">
              <a:latin typeface="+mj-lt"/>
            </a:rPr>
            <a:t>December Panel</a:t>
          </a:r>
        </a:p>
        <a:p>
          <a:pPr marL="114300" lvl="1" indent="-114300" algn="l" defTabSz="622300">
            <a:lnSpc>
              <a:spcPct val="90000"/>
            </a:lnSpc>
            <a:spcBef>
              <a:spcPct val="0"/>
            </a:spcBef>
            <a:spcAft>
              <a:spcPct val="15000"/>
            </a:spcAft>
            <a:buChar char="••"/>
          </a:pPr>
          <a:r>
            <a:rPr lang="en-US" sz="1400" kern="1200" dirty="0">
              <a:latin typeface="+mj-lt"/>
            </a:rPr>
            <a:t>Faculty / PSD strategic priorities considered against draft strategy and MTFP.</a:t>
          </a:r>
        </a:p>
      </dsp:txBody>
      <dsp:txXfrm>
        <a:off x="92228" y="343487"/>
        <a:ext cx="2449662" cy="4290111"/>
      </dsp:txXfrm>
    </dsp:sp>
    <dsp:sp modelId="{0F1BFF4F-BDE5-48C7-BC40-81EB96C75656}">
      <dsp:nvSpPr>
        <dsp:cNvPr id="0" name=""/>
        <dsp:cNvSpPr/>
      </dsp:nvSpPr>
      <dsp:spPr>
        <a:xfrm>
          <a:off x="2288357" y="-166196"/>
          <a:ext cx="702160" cy="33239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288357" y="-99718"/>
        <a:ext cx="602442" cy="199436"/>
      </dsp:txXfrm>
    </dsp:sp>
    <dsp:sp modelId="{9A8CE979-62F7-4CC5-9A77-297DDE058594}">
      <dsp:nvSpPr>
        <dsp:cNvPr id="0" name=""/>
        <dsp:cNvSpPr/>
      </dsp:nvSpPr>
      <dsp:spPr>
        <a:xfrm>
          <a:off x="3281980" y="-267274"/>
          <a:ext cx="1782264" cy="801822"/>
        </a:xfrm>
        <a:prstGeom prst="roundRect">
          <a:avLst>
            <a:gd name="adj" fmla="val 10000"/>
          </a:avLst>
        </a:prstGeom>
        <a:solidFill>
          <a:schemeClr val="accent2">
            <a:hueOff val="304014"/>
            <a:satOff val="-388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a:latin typeface="+mj-lt"/>
            </a:rPr>
            <a:t>Spring Term</a:t>
          </a:r>
        </a:p>
      </dsp:txBody>
      <dsp:txXfrm>
        <a:off x="3281980" y="-267274"/>
        <a:ext cx="1782264" cy="534548"/>
      </dsp:txXfrm>
    </dsp:sp>
    <dsp:sp modelId="{B0A737F3-AB85-42B0-981C-26CD49BA5ADF}">
      <dsp:nvSpPr>
        <dsp:cNvPr id="0" name=""/>
        <dsp:cNvSpPr/>
      </dsp:nvSpPr>
      <dsp:spPr>
        <a:xfrm>
          <a:off x="3144799" y="267274"/>
          <a:ext cx="2603076" cy="4442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04014"/>
              <a:satOff val="-3887"/>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Student intake targets for Y1 agreed.</a:t>
          </a:r>
        </a:p>
        <a:p>
          <a:pPr marL="114300" lvl="1" indent="-114300" algn="l" defTabSz="622300">
            <a:lnSpc>
              <a:spcPct val="90000"/>
            </a:lnSpc>
            <a:spcBef>
              <a:spcPct val="0"/>
            </a:spcBef>
            <a:spcAft>
              <a:spcPct val="15000"/>
            </a:spcAft>
            <a:buChar char="••"/>
          </a:pPr>
          <a:r>
            <a:rPr lang="en-US" sz="1400" kern="1200" dirty="0">
              <a:latin typeface="+mj-lt"/>
            </a:rPr>
            <a:t>LRF2 modelling undertaken. </a:t>
          </a: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US" sz="1400" b="1" u="sng" kern="1200" dirty="0">
              <a:latin typeface="+mj-lt"/>
            </a:rPr>
            <a:t>March Panel</a:t>
          </a:r>
        </a:p>
        <a:p>
          <a:pPr marL="114300" lvl="1" indent="-114300" algn="l" defTabSz="622300">
            <a:lnSpc>
              <a:spcPct val="90000"/>
            </a:lnSpc>
            <a:spcBef>
              <a:spcPct val="0"/>
            </a:spcBef>
            <a:spcAft>
              <a:spcPct val="15000"/>
            </a:spcAft>
            <a:buChar char="••"/>
          </a:pPr>
          <a:r>
            <a:rPr lang="en-US" sz="1400" kern="1200" dirty="0">
              <a:latin typeface="+mj-lt"/>
            </a:rPr>
            <a:t>Faculty / PSD planning templates, activity plans and risks finalised. </a:t>
          </a:r>
        </a:p>
      </dsp:txBody>
      <dsp:txXfrm>
        <a:off x="3221040" y="343515"/>
        <a:ext cx="2450594" cy="4290055"/>
      </dsp:txXfrm>
    </dsp:sp>
    <dsp:sp modelId="{527B6371-0D9C-4A40-9F3D-060AEC2C949B}">
      <dsp:nvSpPr>
        <dsp:cNvPr id="0" name=""/>
        <dsp:cNvSpPr/>
      </dsp:nvSpPr>
      <dsp:spPr>
        <a:xfrm>
          <a:off x="5393993" y="-166196"/>
          <a:ext cx="699068" cy="332392"/>
        </a:xfrm>
        <a:prstGeom prst="rightArrow">
          <a:avLst>
            <a:gd name="adj1" fmla="val 60000"/>
            <a:gd name="adj2" fmla="val 50000"/>
          </a:avLst>
        </a:prstGeom>
        <a:solidFill>
          <a:schemeClr val="accent2">
            <a:hueOff val="608028"/>
            <a:satOff val="-7775"/>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393993" y="-99718"/>
        <a:ext cx="599350" cy="199436"/>
      </dsp:txXfrm>
    </dsp:sp>
    <dsp:sp modelId="{7646EDAF-D7F6-4A37-81CF-E4D4C4648691}">
      <dsp:nvSpPr>
        <dsp:cNvPr id="0" name=""/>
        <dsp:cNvSpPr/>
      </dsp:nvSpPr>
      <dsp:spPr>
        <a:xfrm>
          <a:off x="6383241" y="-267274"/>
          <a:ext cx="1909393" cy="801822"/>
        </a:xfrm>
        <a:prstGeom prst="roundRect">
          <a:avLst>
            <a:gd name="adj" fmla="val 10000"/>
          </a:avLst>
        </a:prstGeom>
        <a:solidFill>
          <a:schemeClr val="accent2">
            <a:hueOff val="608028"/>
            <a:satOff val="-7775"/>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a:latin typeface="+mj-lt"/>
            </a:rPr>
            <a:t>Summer Term</a:t>
          </a:r>
        </a:p>
      </dsp:txBody>
      <dsp:txXfrm>
        <a:off x="6383241" y="-267274"/>
        <a:ext cx="1909393" cy="534548"/>
      </dsp:txXfrm>
    </dsp:sp>
    <dsp:sp modelId="{1A53EDF5-AD1B-45D0-B21B-C07F09822A18}">
      <dsp:nvSpPr>
        <dsp:cNvPr id="0" name=""/>
        <dsp:cNvSpPr/>
      </dsp:nvSpPr>
      <dsp:spPr>
        <a:xfrm>
          <a:off x="6283993" y="267274"/>
          <a:ext cx="2654340" cy="4442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08028"/>
              <a:satOff val="-7775"/>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Faculty Balanced Framework finalised. </a:t>
          </a:r>
        </a:p>
        <a:p>
          <a:pPr marL="114300" lvl="1" indent="-114300" algn="l" defTabSz="622300">
            <a:lnSpc>
              <a:spcPct val="90000"/>
            </a:lnSpc>
            <a:spcBef>
              <a:spcPct val="0"/>
            </a:spcBef>
            <a:spcAft>
              <a:spcPct val="15000"/>
            </a:spcAft>
            <a:buChar char="••"/>
          </a:pPr>
          <a:r>
            <a:rPr lang="en-US" sz="1400" kern="1200" dirty="0">
              <a:latin typeface="+mj-lt"/>
            </a:rPr>
            <a:t>Confirmation and clearing planning undertaken.</a:t>
          </a: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US" sz="1400" b="1" u="sng" kern="1200" dirty="0">
              <a:latin typeface="+mj-lt"/>
            </a:rPr>
            <a:t>June Panel</a:t>
          </a:r>
        </a:p>
        <a:p>
          <a:pPr marL="114300" lvl="1" indent="-114300" algn="l" defTabSz="622300">
            <a:lnSpc>
              <a:spcPct val="90000"/>
            </a:lnSpc>
            <a:spcBef>
              <a:spcPct val="0"/>
            </a:spcBef>
            <a:spcAft>
              <a:spcPct val="15000"/>
            </a:spcAft>
            <a:buChar char="••"/>
          </a:pPr>
          <a:r>
            <a:rPr lang="en-US" sz="1400" kern="1200" dirty="0">
              <a:latin typeface="+mj-lt"/>
            </a:rPr>
            <a:t>Discussion focused on performance.</a:t>
          </a:r>
        </a:p>
        <a:p>
          <a:pPr marL="114300" lvl="1" indent="-114300" algn="l" defTabSz="622300">
            <a:lnSpc>
              <a:spcPct val="90000"/>
            </a:lnSpc>
            <a:spcBef>
              <a:spcPct val="0"/>
            </a:spcBef>
            <a:spcAft>
              <a:spcPct val="15000"/>
            </a:spcAft>
            <a:buChar char="••"/>
          </a:pPr>
          <a:r>
            <a:rPr lang="en-US" sz="1400" kern="1200" dirty="0">
              <a:latin typeface="+mj-lt"/>
            </a:rPr>
            <a:t>Opportunity to identify areas for in-depth review. </a:t>
          </a:r>
        </a:p>
      </dsp:txBody>
      <dsp:txXfrm>
        <a:off x="6361736" y="345017"/>
        <a:ext cx="2498854" cy="4287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0B5F3-802C-4940-A75E-2676FD2BD19D}">
      <dsp:nvSpPr>
        <dsp:cNvPr id="0" name=""/>
        <dsp:cNvSpPr/>
      </dsp:nvSpPr>
      <dsp:spPr>
        <a:xfrm>
          <a:off x="2465903" y="-147570"/>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Values</a:t>
          </a:r>
        </a:p>
      </dsp:txBody>
      <dsp:txXfrm>
        <a:off x="2512647" y="-100826"/>
        <a:ext cx="1247668" cy="864076"/>
      </dsp:txXfrm>
    </dsp:sp>
    <dsp:sp modelId="{19629810-EEC2-4B82-A8AB-86E52427CFE3}">
      <dsp:nvSpPr>
        <dsp:cNvPr id="0" name=""/>
        <dsp:cNvSpPr/>
      </dsp:nvSpPr>
      <dsp:spPr>
        <a:xfrm>
          <a:off x="849377" y="331212"/>
          <a:ext cx="4574208" cy="4574208"/>
        </a:xfrm>
        <a:custGeom>
          <a:avLst/>
          <a:gdLst/>
          <a:ahLst/>
          <a:cxnLst/>
          <a:rect l="0" t="0" r="0" b="0"/>
          <a:pathLst>
            <a:path>
              <a:moveTo>
                <a:pt x="2960504" y="101382"/>
              </a:moveTo>
              <a:arcTo wR="2287104" hR="2287104" stAng="17227414" swAng="435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ED8887-EEEB-4483-A745-B53EC214362D}">
      <dsp:nvSpPr>
        <dsp:cNvPr id="0" name=""/>
        <dsp:cNvSpPr/>
      </dsp:nvSpPr>
      <dsp:spPr>
        <a:xfrm>
          <a:off x="4083130" y="522307"/>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Clarity</a:t>
          </a:r>
        </a:p>
      </dsp:txBody>
      <dsp:txXfrm>
        <a:off x="4129874" y="569051"/>
        <a:ext cx="1247668" cy="864076"/>
      </dsp:txXfrm>
    </dsp:sp>
    <dsp:sp modelId="{ABCD5B3A-5365-4AD2-BE9A-F9EC9C503F48}">
      <dsp:nvSpPr>
        <dsp:cNvPr id="0" name=""/>
        <dsp:cNvSpPr/>
      </dsp:nvSpPr>
      <dsp:spPr>
        <a:xfrm>
          <a:off x="849377" y="331212"/>
          <a:ext cx="4574208" cy="4574208"/>
        </a:xfrm>
        <a:custGeom>
          <a:avLst/>
          <a:gdLst/>
          <a:ahLst/>
          <a:cxnLst/>
          <a:rect l="0" t="0" r="0" b="0"/>
          <a:pathLst>
            <a:path>
              <a:moveTo>
                <a:pt x="4274241" y="1154792"/>
              </a:moveTo>
              <a:arcTo wR="2287104" hR="2287104" stAng="19819477" swAng="10448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004E1A-10E6-4764-8474-6F89446F8725}">
      <dsp:nvSpPr>
        <dsp:cNvPr id="0" name=""/>
        <dsp:cNvSpPr/>
      </dsp:nvSpPr>
      <dsp:spPr>
        <a:xfrm>
          <a:off x="4753007" y="2139534"/>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Availability</a:t>
          </a:r>
        </a:p>
      </dsp:txBody>
      <dsp:txXfrm>
        <a:off x="4799751" y="2186278"/>
        <a:ext cx="1247668" cy="864076"/>
      </dsp:txXfrm>
    </dsp:sp>
    <dsp:sp modelId="{47BF962D-B8EE-43BD-A5D3-28933949EA51}">
      <dsp:nvSpPr>
        <dsp:cNvPr id="0" name=""/>
        <dsp:cNvSpPr/>
      </dsp:nvSpPr>
      <dsp:spPr>
        <a:xfrm>
          <a:off x="849377" y="331212"/>
          <a:ext cx="4574208" cy="4574208"/>
        </a:xfrm>
        <a:custGeom>
          <a:avLst/>
          <a:gdLst/>
          <a:ahLst/>
          <a:cxnLst/>
          <a:rect l="0" t="0" r="0" b="0"/>
          <a:pathLst>
            <a:path>
              <a:moveTo>
                <a:pt x="4522043" y="2772792"/>
              </a:moveTo>
              <a:arcTo wR="2287104" hR="2287104" stAng="735639" swAng="10448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DBF1D8-8CCC-4D8D-9FC8-92A1818D61AD}">
      <dsp:nvSpPr>
        <dsp:cNvPr id="0" name=""/>
        <dsp:cNvSpPr/>
      </dsp:nvSpPr>
      <dsp:spPr>
        <a:xfrm>
          <a:off x="4083130" y="3756761"/>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Performance-oriented</a:t>
          </a:r>
        </a:p>
      </dsp:txBody>
      <dsp:txXfrm>
        <a:off x="4129874" y="3803505"/>
        <a:ext cx="1247668" cy="864076"/>
      </dsp:txXfrm>
    </dsp:sp>
    <dsp:sp modelId="{AB4974A8-D2DE-4332-9C82-7525D0B29391}">
      <dsp:nvSpPr>
        <dsp:cNvPr id="0" name=""/>
        <dsp:cNvSpPr/>
      </dsp:nvSpPr>
      <dsp:spPr>
        <a:xfrm>
          <a:off x="849377" y="331212"/>
          <a:ext cx="4574208" cy="4574208"/>
        </a:xfrm>
        <a:custGeom>
          <a:avLst/>
          <a:gdLst/>
          <a:ahLst/>
          <a:cxnLst/>
          <a:rect l="0" t="0" r="0" b="0"/>
          <a:pathLst>
            <a:path>
              <a:moveTo>
                <a:pt x="3231064" y="4370319"/>
              </a:moveTo>
              <a:arcTo wR="2287104" hR="2287104" stAng="3937407" swAng="435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AF902E-7407-4134-9208-45BDDBE787F3}">
      <dsp:nvSpPr>
        <dsp:cNvPr id="0" name=""/>
        <dsp:cNvSpPr/>
      </dsp:nvSpPr>
      <dsp:spPr>
        <a:xfrm>
          <a:off x="2465903" y="4426638"/>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Cascadable</a:t>
          </a:r>
        </a:p>
      </dsp:txBody>
      <dsp:txXfrm>
        <a:off x="2512647" y="4473382"/>
        <a:ext cx="1247668" cy="864076"/>
      </dsp:txXfrm>
    </dsp:sp>
    <dsp:sp modelId="{C7F86524-6A9C-49D7-A149-859A168EF06F}">
      <dsp:nvSpPr>
        <dsp:cNvPr id="0" name=""/>
        <dsp:cNvSpPr/>
      </dsp:nvSpPr>
      <dsp:spPr>
        <a:xfrm>
          <a:off x="849377" y="331212"/>
          <a:ext cx="4574208" cy="4574208"/>
        </a:xfrm>
        <a:custGeom>
          <a:avLst/>
          <a:gdLst/>
          <a:ahLst/>
          <a:cxnLst/>
          <a:rect l="0" t="0" r="0" b="0"/>
          <a:pathLst>
            <a:path>
              <a:moveTo>
                <a:pt x="1613704" y="4472825"/>
              </a:moveTo>
              <a:arcTo wR="2287104" hR="2287104" stAng="6427414" swAng="435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33E4D6-8530-4DF5-BF93-F97C3AE1763A}">
      <dsp:nvSpPr>
        <dsp:cNvPr id="0" name=""/>
        <dsp:cNvSpPr/>
      </dsp:nvSpPr>
      <dsp:spPr>
        <a:xfrm>
          <a:off x="848676" y="3756761"/>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Independent</a:t>
          </a:r>
        </a:p>
      </dsp:txBody>
      <dsp:txXfrm>
        <a:off x="895420" y="3803505"/>
        <a:ext cx="1247668" cy="864076"/>
      </dsp:txXfrm>
    </dsp:sp>
    <dsp:sp modelId="{576EE3D4-A7E1-4C87-B926-015E3117B123}">
      <dsp:nvSpPr>
        <dsp:cNvPr id="0" name=""/>
        <dsp:cNvSpPr/>
      </dsp:nvSpPr>
      <dsp:spPr>
        <a:xfrm>
          <a:off x="849377" y="331212"/>
          <a:ext cx="4574208" cy="4574208"/>
        </a:xfrm>
        <a:custGeom>
          <a:avLst/>
          <a:gdLst/>
          <a:ahLst/>
          <a:cxnLst/>
          <a:rect l="0" t="0" r="0" b="0"/>
          <a:pathLst>
            <a:path>
              <a:moveTo>
                <a:pt x="300143" y="3419726"/>
              </a:moveTo>
              <a:arcTo wR="2287104" hR="2287104" stAng="9018941" swAng="9917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0357F6-4C3E-486D-9897-A993C45168B7}">
      <dsp:nvSpPr>
        <dsp:cNvPr id="0" name=""/>
        <dsp:cNvSpPr/>
      </dsp:nvSpPr>
      <dsp:spPr>
        <a:xfrm>
          <a:off x="116136" y="2104310"/>
          <a:ext cx="1466481" cy="1028012"/>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Benchmarking</a:t>
          </a:r>
        </a:p>
      </dsp:txBody>
      <dsp:txXfrm>
        <a:off x="166319" y="2154493"/>
        <a:ext cx="1366115" cy="927646"/>
      </dsp:txXfrm>
    </dsp:sp>
    <dsp:sp modelId="{9873A993-41DB-484C-909D-EAA1728658FE}">
      <dsp:nvSpPr>
        <dsp:cNvPr id="0" name=""/>
        <dsp:cNvSpPr/>
      </dsp:nvSpPr>
      <dsp:spPr>
        <a:xfrm>
          <a:off x="849377" y="331212"/>
          <a:ext cx="4574208" cy="4574208"/>
        </a:xfrm>
        <a:custGeom>
          <a:avLst/>
          <a:gdLst/>
          <a:ahLst/>
          <a:cxnLst/>
          <a:rect l="0" t="0" r="0" b="0"/>
          <a:pathLst>
            <a:path>
              <a:moveTo>
                <a:pt x="60024" y="1766564"/>
              </a:moveTo>
              <a:arcTo wR="2287104" hR="2287104" stAng="11589341" swAng="9917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FD2128-0DA6-4521-AA04-595DE4A9864D}">
      <dsp:nvSpPr>
        <dsp:cNvPr id="0" name=""/>
        <dsp:cNvSpPr/>
      </dsp:nvSpPr>
      <dsp:spPr>
        <a:xfrm>
          <a:off x="848676" y="522307"/>
          <a:ext cx="1341156" cy="957564"/>
        </a:xfrm>
        <a:prstGeom prst="roundRect">
          <a:avLst/>
        </a:prstGeom>
        <a:solidFill>
          <a:schemeClr val="accent1">
            <a:hueOff val="0"/>
            <a:satOff val="0"/>
            <a:lumOff val="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j-lt"/>
            </a:rPr>
            <a:t>Longevity</a:t>
          </a:r>
        </a:p>
      </dsp:txBody>
      <dsp:txXfrm>
        <a:off x="895420" y="569051"/>
        <a:ext cx="1247668" cy="864076"/>
      </dsp:txXfrm>
    </dsp:sp>
    <dsp:sp modelId="{6D7212B8-F6C5-4EED-A784-8BCA6E15FF41}">
      <dsp:nvSpPr>
        <dsp:cNvPr id="0" name=""/>
        <dsp:cNvSpPr/>
      </dsp:nvSpPr>
      <dsp:spPr>
        <a:xfrm>
          <a:off x="849377" y="331212"/>
          <a:ext cx="4574208" cy="4574208"/>
        </a:xfrm>
        <a:custGeom>
          <a:avLst/>
          <a:gdLst/>
          <a:ahLst/>
          <a:cxnLst/>
          <a:rect l="0" t="0" r="0" b="0"/>
          <a:pathLst>
            <a:path>
              <a:moveTo>
                <a:pt x="1343143" y="203889"/>
              </a:moveTo>
              <a:arcTo wR="2287104" hR="2287104" stAng="14737407" swAng="435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B3BF8-9FC2-49E1-AD79-7962FD1704F2}">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University of Nottingham Strategy </a:t>
          </a:r>
        </a:p>
      </dsp:txBody>
      <dsp:txXfrm>
        <a:off x="3321004" y="2066564"/>
        <a:ext cx="1485474" cy="1284995"/>
      </dsp:txXfrm>
    </dsp:sp>
    <dsp:sp modelId="{49AE72EA-F002-4FA8-B42B-8ACE0EBF6EA6}">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486EE-0574-4B5F-AE9A-3A0717CB6224}">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mj-lt"/>
            </a:rPr>
            <a:t>Are you clear on what the strategy means and how to explain &amp; communicate it? </a:t>
          </a:r>
        </a:p>
      </dsp:txBody>
      <dsp:txXfrm>
        <a:off x="3459220" y="261045"/>
        <a:ext cx="1217310" cy="1053116"/>
      </dsp:txXfrm>
    </dsp:sp>
    <dsp:sp modelId="{5A57E857-F325-47BB-B7F6-53BC100A6D16}">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1E42F7-ADD8-4A3B-B7F0-92F23F293EE2}">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mj-lt"/>
            </a:rPr>
            <a:t>How will you ensure that your managers / leaders discuss &amp; embed the new strategy with their teams? </a:t>
          </a:r>
        </a:p>
      </dsp:txBody>
      <dsp:txXfrm>
        <a:off x="5129106" y="1229902"/>
        <a:ext cx="1217310" cy="1053116"/>
      </dsp:txXfrm>
    </dsp:sp>
    <dsp:sp modelId="{7C1CA04F-8EFD-43B9-A807-B0A2B1EA8ED1}">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93654-16D5-4624-A098-52E31DC689A1}">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mj-lt"/>
            </a:rPr>
            <a:t>Which elements of the strategy are particularly relevant to different parts of the Faculty? </a:t>
          </a:r>
          <a:endParaRPr lang="en-US" sz="1100" kern="1200" dirty="0"/>
        </a:p>
      </dsp:txBody>
      <dsp:txXfrm>
        <a:off x="5129106" y="3134564"/>
        <a:ext cx="1217310" cy="1053116"/>
      </dsp:txXfrm>
    </dsp:sp>
    <dsp:sp modelId="{BAC12FB8-4C04-470B-B2A4-D24CA388653C}">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65937-1CED-4EE9-AA41-3ED8972C2896}">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mj-lt"/>
            </a:rPr>
            <a:t>How will we embed it into our local strategies, plans &amp; processes? </a:t>
          </a:r>
        </a:p>
      </dsp:txBody>
      <dsp:txXfrm>
        <a:off x="3459220" y="4104505"/>
        <a:ext cx="1217310" cy="1053116"/>
      </dsp:txXfrm>
    </dsp:sp>
    <dsp:sp modelId="{025452E4-0D05-43C7-B96B-1E6EAA931EAB}">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FDDDB-BE54-4D55-B12D-BD85F4F89C05}">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mj-lt"/>
            </a:rPr>
            <a:t>What does the strategy mean for your Teaching &amp; Research priorities? </a:t>
          </a:r>
          <a:endParaRPr lang="en-US" sz="1100" kern="1200" dirty="0">
            <a:latin typeface="+mj-lt"/>
          </a:endParaRPr>
        </a:p>
      </dsp:txBody>
      <dsp:txXfrm>
        <a:off x="1781582" y="3135647"/>
        <a:ext cx="1217310" cy="1053116"/>
      </dsp:txXfrm>
    </dsp:sp>
    <dsp:sp modelId="{3081A8AD-1DB6-490B-810F-B1F5A46EF897}">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mj-lt"/>
            </a:rPr>
            <a:t>What opportunities are there to embed the new values in your work, </a:t>
          </a:r>
          <a:r>
            <a:rPr lang="en-US" sz="1100" kern="1200" dirty="0" err="1">
              <a:latin typeface="+mj-lt"/>
            </a:rPr>
            <a:t>behaviours</a:t>
          </a:r>
          <a:r>
            <a:rPr lang="en-US" sz="1100" kern="1200" dirty="0">
              <a:latin typeface="+mj-lt"/>
            </a:rPr>
            <a:t> and communications?</a:t>
          </a:r>
          <a:endParaRPr lang="en-US" sz="1100" kern="1200" dirty="0"/>
        </a:p>
      </dsp:txBody>
      <dsp:txXfrm>
        <a:off x="1781582" y="1227735"/>
        <a:ext cx="1217310" cy="1053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54199-1938-4053-B6A3-D3AB56F4F458}">
      <dsp:nvSpPr>
        <dsp:cNvPr id="0" name=""/>
        <dsp:cNvSpPr/>
      </dsp:nvSpPr>
      <dsp:spPr>
        <a:xfrm>
          <a:off x="0" y="609238"/>
          <a:ext cx="60276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F749A7-593E-44D3-B02F-18612D80FF9B}">
      <dsp:nvSpPr>
        <dsp:cNvPr id="0" name=""/>
        <dsp:cNvSpPr/>
      </dsp:nvSpPr>
      <dsp:spPr>
        <a:xfrm>
          <a:off x="257236" y="4077"/>
          <a:ext cx="5763893" cy="12103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483" tIns="0" rIns="159483" bIns="0" numCol="1" spcCol="1270" anchor="ctr" anchorCtr="0">
          <a:noAutofit/>
        </a:bodyPr>
        <a:lstStyle/>
        <a:p>
          <a:pPr lvl="0" algn="l" defTabSz="711200">
            <a:lnSpc>
              <a:spcPct val="90000"/>
            </a:lnSpc>
            <a:spcBef>
              <a:spcPct val="0"/>
            </a:spcBef>
            <a:spcAft>
              <a:spcPct val="35000"/>
            </a:spcAft>
          </a:pPr>
          <a:endParaRPr lang="en-US" sz="1600" kern="1200" dirty="0">
            <a:latin typeface="+mj-lt"/>
          </a:endParaRPr>
        </a:p>
        <a:p>
          <a:pPr lvl="0" algn="l" defTabSz="711200">
            <a:lnSpc>
              <a:spcPct val="90000"/>
            </a:lnSpc>
            <a:spcBef>
              <a:spcPct val="0"/>
            </a:spcBef>
            <a:spcAft>
              <a:spcPct val="35000"/>
            </a:spcAft>
          </a:pPr>
          <a:r>
            <a:rPr lang="en-US" sz="2400" kern="1200" dirty="0">
              <a:latin typeface="+mj-lt"/>
            </a:rPr>
            <a:t>University Strategy </a:t>
          </a:r>
          <a:r>
            <a:rPr lang="en-US" sz="2400" kern="1200" dirty="0" smtClean="0">
              <a:latin typeface="+mj-lt"/>
            </a:rPr>
            <a:t>website resources</a:t>
          </a:r>
          <a:endParaRPr lang="en-US" sz="2400" kern="1200" dirty="0">
            <a:latin typeface="+mj-lt"/>
          </a:endParaRPr>
        </a:p>
        <a:p>
          <a:pPr lvl="0" algn="l" defTabSz="711200">
            <a:lnSpc>
              <a:spcPct val="90000"/>
            </a:lnSpc>
            <a:spcBef>
              <a:spcPct val="0"/>
            </a:spcBef>
            <a:spcAft>
              <a:spcPct val="35000"/>
            </a:spcAft>
          </a:pPr>
          <a:r>
            <a:rPr lang="en-US" sz="1600" kern="1200" dirty="0">
              <a:solidFill>
                <a:schemeClr val="accent3">
                  <a:lumMod val="60000"/>
                  <a:lumOff val="40000"/>
                </a:schemeClr>
              </a:solidFill>
              <a:latin typeface="+mj-lt"/>
            </a:rPr>
            <a:t>Nottingham.ac.uk/strategy </a:t>
          </a:r>
        </a:p>
        <a:p>
          <a:pPr lvl="0" algn="l" defTabSz="711200">
            <a:lnSpc>
              <a:spcPct val="90000"/>
            </a:lnSpc>
            <a:spcBef>
              <a:spcPct val="0"/>
            </a:spcBef>
            <a:spcAft>
              <a:spcPct val="35000"/>
            </a:spcAft>
          </a:pPr>
          <a:endParaRPr lang="en-US" sz="2000" kern="1200" dirty="0">
            <a:latin typeface="+mj-lt"/>
          </a:endParaRPr>
        </a:p>
      </dsp:txBody>
      <dsp:txXfrm>
        <a:off x="316319" y="63160"/>
        <a:ext cx="5645727" cy="1092154"/>
      </dsp:txXfrm>
    </dsp:sp>
    <dsp:sp modelId="{38A821EE-4E16-42C4-8803-59539DC41D00}">
      <dsp:nvSpPr>
        <dsp:cNvPr id="0" name=""/>
        <dsp:cNvSpPr/>
      </dsp:nvSpPr>
      <dsp:spPr>
        <a:xfrm>
          <a:off x="0" y="2468997"/>
          <a:ext cx="60276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674E4-B8A0-476D-8399-8C9299851755}">
      <dsp:nvSpPr>
        <dsp:cNvPr id="0" name=""/>
        <dsp:cNvSpPr/>
      </dsp:nvSpPr>
      <dsp:spPr>
        <a:xfrm>
          <a:off x="301384" y="1863838"/>
          <a:ext cx="4219381" cy="12103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483" tIns="0" rIns="159483" bIns="0" numCol="1" spcCol="1270" anchor="ctr" anchorCtr="0">
          <a:noAutofit/>
        </a:bodyPr>
        <a:lstStyle/>
        <a:p>
          <a:pPr lvl="0" algn="l" defTabSz="1066800">
            <a:lnSpc>
              <a:spcPct val="90000"/>
            </a:lnSpc>
            <a:spcBef>
              <a:spcPct val="0"/>
            </a:spcBef>
            <a:spcAft>
              <a:spcPct val="35000"/>
            </a:spcAft>
          </a:pPr>
          <a:r>
            <a:rPr lang="en-US" sz="2400" kern="1200" dirty="0">
              <a:latin typeface="+mj-lt"/>
              <a:hlinkClick xmlns:r="http://schemas.openxmlformats.org/officeDocument/2006/relationships" r:id="rId1"/>
            </a:rPr>
            <a:t>scu@nottingham.ac.uk</a:t>
          </a:r>
          <a:r>
            <a:rPr lang="en-US" sz="2400" kern="1200" dirty="0">
              <a:latin typeface="+mj-lt"/>
            </a:rPr>
            <a:t> </a:t>
          </a:r>
        </a:p>
      </dsp:txBody>
      <dsp:txXfrm>
        <a:off x="360467" y="1922921"/>
        <a:ext cx="4101215"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7759"/>
          </a:xfrm>
          <a:prstGeom prst="rect">
            <a:avLst/>
          </a:prstGeom>
        </p:spPr>
        <p:txBody>
          <a:bodyPr vert="horz" lIns="91283" tIns="45641" rIns="91283" bIns="45641" rtlCol="0"/>
          <a:lstStyle>
            <a:lvl1pPr algn="l">
              <a:defRPr sz="1200"/>
            </a:lvl1pPr>
          </a:lstStyle>
          <a:p>
            <a:endParaRPr lang="en-GB"/>
          </a:p>
        </p:txBody>
      </p:sp>
      <p:sp>
        <p:nvSpPr>
          <p:cNvPr id="3" name="Date Placeholder 2"/>
          <p:cNvSpPr>
            <a:spLocks noGrp="1"/>
          </p:cNvSpPr>
          <p:nvPr>
            <p:ph type="dt" sz="quarter" idx="1"/>
          </p:nvPr>
        </p:nvSpPr>
        <p:spPr>
          <a:xfrm>
            <a:off x="3850432" y="1"/>
            <a:ext cx="2945660" cy="497759"/>
          </a:xfrm>
          <a:prstGeom prst="rect">
            <a:avLst/>
          </a:prstGeom>
        </p:spPr>
        <p:txBody>
          <a:bodyPr vert="horz" lIns="91283" tIns="45641" rIns="91283" bIns="45641" rtlCol="0"/>
          <a:lstStyle>
            <a:lvl1pPr algn="r">
              <a:defRPr sz="1200"/>
            </a:lvl1pPr>
          </a:lstStyle>
          <a:p>
            <a:fld id="{4456B3CE-205B-44D3-BD2B-B3BEEAFC9F20}" type="datetimeFigureOut">
              <a:rPr lang="en-GB" smtClean="0"/>
              <a:t>19/02/2020</a:t>
            </a:fld>
            <a:endParaRPr lang="en-GB"/>
          </a:p>
        </p:txBody>
      </p:sp>
      <p:sp>
        <p:nvSpPr>
          <p:cNvPr id="4" name="Footer Placeholder 3"/>
          <p:cNvSpPr>
            <a:spLocks noGrp="1"/>
          </p:cNvSpPr>
          <p:nvPr>
            <p:ph type="ftr" sz="quarter" idx="2"/>
          </p:nvPr>
        </p:nvSpPr>
        <p:spPr>
          <a:xfrm>
            <a:off x="1" y="9430467"/>
            <a:ext cx="2945660" cy="497759"/>
          </a:xfrm>
          <a:prstGeom prst="rect">
            <a:avLst/>
          </a:prstGeom>
        </p:spPr>
        <p:txBody>
          <a:bodyPr vert="horz" lIns="91283" tIns="45641" rIns="91283" bIns="45641" rtlCol="0" anchor="b"/>
          <a:lstStyle>
            <a:lvl1pPr algn="l">
              <a:defRPr sz="1200"/>
            </a:lvl1pPr>
          </a:lstStyle>
          <a:p>
            <a:endParaRPr lang="en-GB"/>
          </a:p>
        </p:txBody>
      </p:sp>
      <p:sp>
        <p:nvSpPr>
          <p:cNvPr id="5" name="Slide Number Placeholder 4"/>
          <p:cNvSpPr>
            <a:spLocks noGrp="1"/>
          </p:cNvSpPr>
          <p:nvPr>
            <p:ph type="sldNum" sz="quarter" idx="3"/>
          </p:nvPr>
        </p:nvSpPr>
        <p:spPr>
          <a:xfrm>
            <a:off x="3850432" y="9430467"/>
            <a:ext cx="2945660" cy="497759"/>
          </a:xfrm>
          <a:prstGeom prst="rect">
            <a:avLst/>
          </a:prstGeom>
        </p:spPr>
        <p:txBody>
          <a:bodyPr vert="horz" lIns="91283" tIns="45641" rIns="91283" bIns="45641" rtlCol="0" anchor="b"/>
          <a:lstStyle>
            <a:lvl1pPr algn="r">
              <a:defRPr sz="1200"/>
            </a:lvl1pPr>
          </a:lstStyle>
          <a:p>
            <a:fld id="{854A54EA-A648-4AE1-8153-BD94DC467EB2}" type="slidenum">
              <a:rPr lang="en-GB" smtClean="0"/>
              <a:t>‹#›</a:t>
            </a:fld>
            <a:endParaRPr lang="en-GB"/>
          </a:p>
        </p:txBody>
      </p:sp>
    </p:spTree>
    <p:extLst>
      <p:ext uri="{BB962C8B-B14F-4D97-AF65-F5344CB8AC3E}">
        <p14:creationId xmlns:p14="http://schemas.microsoft.com/office/powerpoint/2010/main" val="248681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60" cy="498135"/>
          </a:xfrm>
          <a:prstGeom prst="rect">
            <a:avLst/>
          </a:prstGeom>
        </p:spPr>
        <p:txBody>
          <a:bodyPr vert="horz" lIns="91283" tIns="45641" rIns="91283" bIns="45641" rtlCol="0"/>
          <a:lstStyle>
            <a:lvl1pPr algn="l">
              <a:defRPr sz="1200"/>
            </a:lvl1pPr>
          </a:lstStyle>
          <a:p>
            <a:endParaRPr lang="en-GB"/>
          </a:p>
        </p:txBody>
      </p:sp>
      <p:sp>
        <p:nvSpPr>
          <p:cNvPr id="3" name="Date Placeholder 2"/>
          <p:cNvSpPr>
            <a:spLocks noGrp="1"/>
          </p:cNvSpPr>
          <p:nvPr>
            <p:ph type="dt" idx="1"/>
          </p:nvPr>
        </p:nvSpPr>
        <p:spPr>
          <a:xfrm>
            <a:off x="3850443" y="0"/>
            <a:ext cx="2945660" cy="498135"/>
          </a:xfrm>
          <a:prstGeom prst="rect">
            <a:avLst/>
          </a:prstGeom>
        </p:spPr>
        <p:txBody>
          <a:bodyPr vert="horz" lIns="91283" tIns="45641" rIns="91283" bIns="45641" rtlCol="0"/>
          <a:lstStyle>
            <a:lvl1pPr algn="r">
              <a:defRPr sz="1200"/>
            </a:lvl1pPr>
          </a:lstStyle>
          <a:p>
            <a:fld id="{4C43A649-A836-48DE-B1BF-6E7049FF48EF}" type="datetimeFigureOut">
              <a:rPr lang="en-GB" smtClean="0"/>
              <a:t>19/02/2020</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283" tIns="45641" rIns="91283" bIns="45641"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283" tIns="45641" rIns="91283" bIns="456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60" cy="498134"/>
          </a:xfrm>
          <a:prstGeom prst="rect">
            <a:avLst/>
          </a:prstGeom>
        </p:spPr>
        <p:txBody>
          <a:bodyPr vert="horz" lIns="91283" tIns="45641" rIns="91283" bIns="4564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60" cy="498134"/>
          </a:xfrm>
          <a:prstGeom prst="rect">
            <a:avLst/>
          </a:prstGeom>
        </p:spPr>
        <p:txBody>
          <a:bodyPr vert="horz" lIns="91283" tIns="45641" rIns="91283" bIns="45641" rtlCol="0" anchor="b"/>
          <a:lstStyle>
            <a:lvl1pPr algn="r">
              <a:defRPr sz="1200"/>
            </a:lvl1pPr>
          </a:lstStyle>
          <a:p>
            <a:fld id="{59AC96B3-C8B8-4A2A-B08A-3AD2E165D24C}" type="slidenum">
              <a:rPr lang="en-GB" smtClean="0"/>
              <a:t>‹#›</a:t>
            </a:fld>
            <a:endParaRPr lang="en-GB"/>
          </a:p>
        </p:txBody>
      </p:sp>
    </p:spTree>
    <p:extLst>
      <p:ext uri="{BB962C8B-B14F-4D97-AF65-F5344CB8AC3E}">
        <p14:creationId xmlns:p14="http://schemas.microsoft.com/office/powerpoint/2010/main" val="126424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Notes are included throughout this presentation offering insight into the strategy development and implementation, further sources of information, and discussion prompts to support consideration in teams of “what the strategy means for us”</a:t>
            </a:r>
          </a:p>
          <a:p>
            <a:endParaRPr lang="en-GB" baseline="0" dirty="0"/>
          </a:p>
        </p:txBody>
      </p:sp>
      <p:sp>
        <p:nvSpPr>
          <p:cNvPr id="4" name="Slide Number Placeholder 3"/>
          <p:cNvSpPr>
            <a:spLocks noGrp="1"/>
          </p:cNvSpPr>
          <p:nvPr>
            <p:ph type="sldNum" sz="quarter" idx="10"/>
          </p:nvPr>
        </p:nvSpPr>
        <p:spPr/>
        <p:txBody>
          <a:bodyPr/>
          <a:lstStyle/>
          <a:p>
            <a:fld id="{59AC96B3-C8B8-4A2A-B08A-3AD2E165D24C}" type="slidenum">
              <a:rPr lang="en-GB" smtClean="0"/>
              <a:t>1</a:t>
            </a:fld>
            <a:endParaRPr lang="en-GB"/>
          </a:p>
        </p:txBody>
      </p:sp>
    </p:spTree>
    <p:extLst>
      <p:ext uri="{BB962C8B-B14F-4D97-AF65-F5344CB8AC3E}">
        <p14:creationId xmlns:p14="http://schemas.microsoft.com/office/powerpoint/2010/main" val="197309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Full overview on one slide of the Strategic Planning Framework – lots involved</a:t>
            </a:r>
            <a:r>
              <a:rPr lang="en-GB" baseline="0" dirty="0"/>
              <a:t> so break down to walk through</a:t>
            </a:r>
          </a:p>
          <a:p>
            <a:pPr marL="171450" indent="-171450">
              <a:buFontTx/>
              <a:buChar char="-"/>
            </a:pPr>
            <a:r>
              <a:rPr lang="en-GB" baseline="0" dirty="0"/>
              <a:t>The blue boxes are University prescribed plans/ frameworks – Strategy reflected through business plans and </a:t>
            </a:r>
            <a:r>
              <a:rPr lang="en-GB" baseline="0" dirty="0" smtClean="0"/>
              <a:t>cross-cutting </a:t>
            </a:r>
            <a:r>
              <a:rPr lang="en-GB" baseline="0" dirty="0"/>
              <a:t>thematic Strategic Delivery Plans</a:t>
            </a:r>
          </a:p>
          <a:p>
            <a:pPr marL="171450" indent="-171450">
              <a:buFontTx/>
              <a:buChar char="-"/>
            </a:pPr>
            <a:r>
              <a:rPr lang="en-GB" baseline="0" dirty="0"/>
              <a:t>The orange boxes reflect the HR processes – aligning balanced frameworks with the strategy and providing clarity through team plans and individual staff objectives how everything contributes to the Strategy</a:t>
            </a:r>
          </a:p>
          <a:p>
            <a:pPr marL="171450" indent="-171450">
              <a:buFontTx/>
              <a:buChar char="-"/>
            </a:pPr>
            <a:r>
              <a:rPr lang="en-GB" baseline="0" dirty="0"/>
              <a:t>The grey boxes reflect the many other plans and frameworks that are in place and developed locally</a:t>
            </a:r>
            <a:endParaRPr lang="en-GB" dirty="0"/>
          </a:p>
          <a:p>
            <a:endParaRPr lang="en-GB" dirty="0"/>
          </a:p>
          <a:p>
            <a:r>
              <a:rPr lang="en-GB" dirty="0"/>
              <a:t>Arrows</a:t>
            </a:r>
            <a:r>
              <a:rPr lang="en-GB" baseline="0" dirty="0"/>
              <a:t> show bottom-up innovation, and that through all we do there are links to risk and performance</a:t>
            </a:r>
          </a:p>
          <a:p>
            <a:endParaRPr lang="en-GB" baseline="0" dirty="0"/>
          </a:p>
          <a:p>
            <a:r>
              <a:rPr lang="en-GB" baseline="0" dirty="0"/>
              <a:t>[Discussion prompt – can we see which levels of plans on here our work will relate to?]</a:t>
            </a:r>
          </a:p>
          <a:p>
            <a:endParaRPr lang="en-GB" baseline="0" dirty="0"/>
          </a:p>
          <a:p>
            <a:r>
              <a:rPr lang="en-GB" dirty="0"/>
              <a:t>Next slides will walk through key</a:t>
            </a:r>
            <a:r>
              <a:rPr lang="en-GB" baseline="0" dirty="0"/>
              <a:t> elements of this Framework to help better understand how it fits together and what work is underway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10</a:t>
            </a:fld>
            <a:endParaRPr lang="en-GB"/>
          </a:p>
        </p:txBody>
      </p:sp>
    </p:spTree>
    <p:extLst>
      <p:ext uri="{BB962C8B-B14F-4D97-AF65-F5344CB8AC3E}">
        <p14:creationId xmlns:p14="http://schemas.microsoft.com/office/powerpoint/2010/main" val="24597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0" i="0" kern="1200" dirty="0">
                <a:solidFill>
                  <a:schemeClr val="tx1"/>
                </a:solidFill>
                <a:effectLst/>
                <a:latin typeface="+mn-lt"/>
                <a:ea typeface="+mn-ea"/>
                <a:cs typeface="+mn-cs"/>
              </a:rPr>
              <a:t>Strategic Delivery Plans – these are cross-cutting thematic plans, aligned to the goals and enablers of the strategy</a:t>
            </a:r>
          </a:p>
          <a:p>
            <a:pPr marL="171450" indent="-171450">
              <a:buFontTx/>
              <a:buChar char="-"/>
            </a:pPr>
            <a:r>
              <a:rPr lang="en-GB" sz="1200" b="0" i="0" kern="1200" dirty="0">
                <a:solidFill>
                  <a:schemeClr val="tx1"/>
                </a:solidFill>
                <a:effectLst/>
                <a:latin typeface="+mn-lt"/>
                <a:ea typeface="+mn-ea"/>
                <a:cs typeface="+mn-cs"/>
              </a:rPr>
              <a:t>Inner circles link to strategic goals</a:t>
            </a:r>
          </a:p>
          <a:p>
            <a:pPr marL="171450" indent="-171450">
              <a:buFontTx/>
              <a:buChar char="-"/>
            </a:pPr>
            <a:r>
              <a:rPr lang="en-GB" sz="1200" b="0" i="0" kern="1200" dirty="0">
                <a:solidFill>
                  <a:schemeClr val="tx1"/>
                </a:solidFill>
                <a:effectLst/>
                <a:latin typeface="+mn-lt"/>
                <a:ea typeface="+mn-ea"/>
                <a:cs typeface="+mn-cs"/>
              </a:rPr>
              <a:t>Outer</a:t>
            </a:r>
            <a:r>
              <a:rPr lang="en-GB" sz="1200" b="0" i="0" kern="1200" baseline="0" dirty="0">
                <a:solidFill>
                  <a:schemeClr val="tx1"/>
                </a:solidFill>
                <a:effectLst/>
                <a:latin typeface="+mn-lt"/>
                <a:ea typeface="+mn-ea"/>
                <a:cs typeface="+mn-cs"/>
              </a:rPr>
              <a:t> circle </a:t>
            </a:r>
            <a:r>
              <a:rPr lang="en-GB" sz="1200" b="0" i="0" kern="1200" baseline="0" dirty="0" smtClean="0">
                <a:solidFill>
                  <a:schemeClr val="tx1"/>
                </a:solidFill>
                <a:effectLst/>
                <a:latin typeface="+mn-lt"/>
                <a:ea typeface="+mn-ea"/>
                <a:cs typeface="+mn-cs"/>
              </a:rPr>
              <a:t>links </a:t>
            </a:r>
            <a:r>
              <a:rPr lang="en-GB" sz="1200" b="0" i="0" kern="1200" baseline="0" dirty="0">
                <a:solidFill>
                  <a:schemeClr val="tx1"/>
                </a:solidFill>
                <a:effectLst/>
                <a:latin typeface="+mn-lt"/>
                <a:ea typeface="+mn-ea"/>
                <a:cs typeface="+mn-cs"/>
              </a:rPr>
              <a:t>to enabling activities</a:t>
            </a:r>
          </a:p>
          <a:p>
            <a:pPr marL="171450" indent="-171450">
              <a:buFontTx/>
              <a:buChar char="-"/>
            </a:pPr>
            <a:r>
              <a:rPr lang="en-GB" sz="1200" b="0" i="0" kern="1200" baseline="0" dirty="0">
                <a:solidFill>
                  <a:schemeClr val="tx1"/>
                </a:solidFill>
                <a:effectLst/>
                <a:latin typeface="+mn-lt"/>
                <a:ea typeface="+mn-ea"/>
                <a:cs typeface="+mn-cs"/>
              </a:rPr>
              <a:t>Plans are being developed pragmatically – different areas have different starting points</a:t>
            </a:r>
          </a:p>
          <a:p>
            <a:pPr marL="171450" indent="-171450">
              <a:buFontTx/>
              <a:buChar char="-"/>
            </a:pPr>
            <a:r>
              <a:rPr lang="en-GB" sz="1200" b="0" i="0" kern="1200" baseline="0" dirty="0">
                <a:solidFill>
                  <a:schemeClr val="tx1"/>
                </a:solidFill>
                <a:effectLst/>
                <a:latin typeface="+mn-lt"/>
                <a:ea typeface="+mn-ea"/>
                <a:cs typeface="+mn-cs"/>
              </a:rPr>
              <a:t>Values are embedded throughout all</a:t>
            </a:r>
          </a:p>
          <a:p>
            <a:pPr marL="171450" indent="-171450">
              <a:buFontTx/>
              <a:buChar char="-"/>
            </a:pPr>
            <a:r>
              <a:rPr lang="en-GB" sz="1200" b="0" i="0" kern="1200" baseline="0" dirty="0">
                <a:solidFill>
                  <a:schemeClr val="tx1"/>
                </a:solidFill>
                <a:effectLst/>
                <a:latin typeface="+mn-lt"/>
                <a:ea typeface="+mn-ea"/>
                <a:cs typeface="+mn-cs"/>
              </a:rPr>
              <a:t>Education &amp; Student Experience, Research, Global Engagement are intended to be fully tri-campus</a:t>
            </a:r>
          </a:p>
          <a:p>
            <a:pPr marL="171450" indent="-171450">
              <a:buFontTx/>
              <a:buChar char="-"/>
            </a:pPr>
            <a:r>
              <a:rPr lang="en-GB" sz="1200" b="0" i="0" kern="1200" baseline="0" dirty="0">
                <a:solidFill>
                  <a:schemeClr val="tx1"/>
                </a:solidFill>
                <a:effectLst/>
                <a:latin typeface="+mn-lt"/>
                <a:ea typeface="+mn-ea"/>
                <a:cs typeface="+mn-cs"/>
              </a:rPr>
              <a:t>Other plans will set out a global mission and vision, but will contain elements to be delivered locally</a:t>
            </a:r>
          </a:p>
          <a:p>
            <a:pPr marL="171450" indent="-171450">
              <a:buFontTx/>
              <a:buChar char="-"/>
            </a:pPr>
            <a:endParaRPr lang="en-GB" sz="1200" b="0" i="0" kern="1200" baseline="0" dirty="0">
              <a:solidFill>
                <a:schemeClr val="tx1"/>
              </a:solidFill>
              <a:effectLst/>
              <a:latin typeface="+mn-lt"/>
              <a:ea typeface="+mn-ea"/>
              <a:cs typeface="+mn-cs"/>
            </a:endParaRPr>
          </a:p>
          <a:p>
            <a:pPr marL="0" indent="0">
              <a:buFontTx/>
              <a:buNone/>
            </a:pPr>
            <a:r>
              <a:rPr lang="en-GB" sz="1200" b="0" i="0" kern="1200" baseline="0" dirty="0">
                <a:solidFill>
                  <a:schemeClr val="tx1"/>
                </a:solidFill>
                <a:effectLst/>
                <a:latin typeface="+mn-lt"/>
                <a:ea typeface="+mn-ea"/>
                <a:cs typeface="+mn-cs"/>
              </a:rPr>
              <a:t>Further information – guidance on the development of Strategic Delivery Plans is within the </a:t>
            </a:r>
            <a:r>
              <a:rPr lang="en-GB" sz="1200" b="0" i="0" kern="1200" baseline="0" dirty="0" smtClean="0">
                <a:solidFill>
                  <a:schemeClr val="tx1"/>
                </a:solidFill>
                <a:effectLst/>
                <a:latin typeface="+mn-lt"/>
                <a:ea typeface="+mn-ea"/>
                <a:cs typeface="+mn-cs"/>
              </a:rPr>
              <a:t>Resources section of the Strategy website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AC96B3-C8B8-4A2A-B08A-3AD2E165D24C}" type="slidenum">
              <a:rPr lang="en-GB" smtClean="0"/>
              <a:t>11</a:t>
            </a:fld>
            <a:endParaRPr lang="en-GB"/>
          </a:p>
        </p:txBody>
      </p:sp>
    </p:spTree>
    <p:extLst>
      <p:ext uri="{BB962C8B-B14F-4D97-AF65-F5344CB8AC3E}">
        <p14:creationId xmlns:p14="http://schemas.microsoft.com/office/powerpoint/2010/main" val="376071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Overview of the business planning process – each year looking ahead</a:t>
            </a:r>
            <a:r>
              <a:rPr lang="en-GB" baseline="0" dirty="0"/>
              <a:t> for 3 years</a:t>
            </a:r>
          </a:p>
          <a:p>
            <a:pPr marL="171450" indent="-171450">
              <a:buFontTx/>
              <a:buChar char="-"/>
            </a:pPr>
            <a:r>
              <a:rPr lang="en-GB" baseline="0" dirty="0"/>
              <a:t>Business Plans are developed at University Level, Faculty Level, and Professional Services Department Level (Finance and Infrastructure, Registrar’s Department, HR)</a:t>
            </a:r>
          </a:p>
          <a:p>
            <a:pPr marL="171450" indent="-171450">
              <a:buFontTx/>
              <a:buChar char="-"/>
            </a:pPr>
            <a:r>
              <a:rPr lang="en-GB" baseline="0" dirty="0"/>
              <a:t>Business area priorities are aligned with Strategic Priorities</a:t>
            </a:r>
          </a:p>
          <a:p>
            <a:pPr marL="171450" indent="-171450">
              <a:buFontTx/>
              <a:buChar char="-"/>
            </a:pPr>
            <a:endParaRPr lang="en-GB" baseline="0" dirty="0"/>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59AC96B3-C8B8-4A2A-B08A-3AD2E165D24C}" type="slidenum">
              <a:rPr lang="en-GB" smtClean="0"/>
              <a:t>12</a:t>
            </a:fld>
            <a:endParaRPr lang="en-GB"/>
          </a:p>
        </p:txBody>
      </p:sp>
    </p:spTree>
    <p:extLst>
      <p:ext uri="{BB962C8B-B14F-4D97-AF65-F5344CB8AC3E}">
        <p14:creationId xmlns:p14="http://schemas.microsoft.com/office/powerpoint/2010/main" val="278237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aseline="0" dirty="0"/>
              <a:t> </a:t>
            </a:r>
            <a:r>
              <a:rPr lang="en-GB" dirty="0"/>
              <a:t>Business Planning activity happens throughout the full year – it is the process which aligns student number planning, financial modelling and strategic priorities. </a:t>
            </a:r>
          </a:p>
          <a:p>
            <a:pPr marL="171450" indent="-171450">
              <a:buFontTx/>
              <a:buChar char="-"/>
            </a:pPr>
            <a:r>
              <a:rPr lang="en-GB" dirty="0"/>
              <a:t>A key focus of this process</a:t>
            </a:r>
            <a:r>
              <a:rPr lang="en-GB" baseline="0" dirty="0"/>
              <a:t> is managing the dependencies between tasks and between departments</a:t>
            </a:r>
          </a:p>
          <a:p>
            <a:pPr marL="171450" indent="-171450">
              <a:buFontTx/>
              <a:buChar char="-"/>
            </a:pPr>
            <a:endParaRPr lang="en-GB" baseline="0" dirty="0"/>
          </a:p>
          <a:p>
            <a:pPr marL="0" indent="0">
              <a:buFontTx/>
              <a:buNone/>
            </a:pPr>
            <a:r>
              <a:rPr lang="en-GB" baseline="0" dirty="0"/>
              <a:t>[Discussion prompt – thinking about dependencies, which other parts of the business do we need to work closely in order to deliver our work most effectively? Are these relationships working well? How could they be improved?]</a:t>
            </a:r>
          </a:p>
          <a:p>
            <a:pPr marL="0" indent="0">
              <a:buFontTx/>
              <a:buNone/>
            </a:pPr>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13</a:t>
            </a:fld>
            <a:endParaRPr lang="en-GB"/>
          </a:p>
        </p:txBody>
      </p:sp>
    </p:spTree>
    <p:extLst>
      <p:ext uri="{BB962C8B-B14F-4D97-AF65-F5344CB8AC3E}">
        <p14:creationId xmlns:p14="http://schemas.microsoft.com/office/powerpoint/2010/main" val="298227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to</a:t>
            </a:r>
            <a:r>
              <a:rPr lang="en-GB" baseline="0" dirty="0"/>
              <a:t> include local Balanced Framework for presentation audience]</a:t>
            </a:r>
          </a:p>
          <a:p>
            <a:endParaRPr lang="en-GB" baseline="0" dirty="0"/>
          </a:p>
          <a:p>
            <a:r>
              <a:rPr lang="en-GB" baseline="0" dirty="0"/>
              <a:t>- The Balanced Framework is part of the HR ADC process – setting out clear priorities for each department to show where staff objectives contribute directly to the delivery of the University’s strategy</a:t>
            </a:r>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14</a:t>
            </a:fld>
            <a:endParaRPr lang="en-GB"/>
          </a:p>
        </p:txBody>
      </p:sp>
    </p:spTree>
    <p:extLst>
      <p:ext uri="{BB962C8B-B14F-4D97-AF65-F5344CB8AC3E}">
        <p14:creationId xmlns:p14="http://schemas.microsoft.com/office/powerpoint/2010/main" val="169476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Tx/>
              <a:buChar char="-"/>
            </a:pPr>
            <a:r>
              <a:rPr lang="en-GB" dirty="0"/>
              <a:t>How</a:t>
            </a:r>
            <a:r>
              <a:rPr lang="en-GB" baseline="0" dirty="0"/>
              <a:t> the Balanced Framework links from University Strategy through to individual objectives and contributions</a:t>
            </a:r>
          </a:p>
          <a:p>
            <a:pPr marL="171450" indent="-171450">
              <a:buFontTx/>
              <a:buChar char="-"/>
            </a:pPr>
            <a:r>
              <a:rPr lang="en-GB" baseline="0" dirty="0"/>
              <a:t>ADC training available at the moment for appraisers and appraises</a:t>
            </a:r>
            <a:endParaRPr lang="en-GB" dirty="0"/>
          </a:p>
          <a:p>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FEA6C3C-F7BE-4334-B188-E5BE9FCDE7DB}" type="slidenum">
              <a:rPr lang="en-GB" smtClean="0"/>
              <a:pPr/>
              <a:t>15</a:t>
            </a:fld>
            <a:endParaRPr lang="en-GB" dirty="0"/>
          </a:p>
        </p:txBody>
      </p:sp>
    </p:spTree>
    <p:extLst>
      <p:ext uri="{BB962C8B-B14F-4D97-AF65-F5344CB8AC3E}">
        <p14:creationId xmlns:p14="http://schemas.microsoft.com/office/powerpoint/2010/main" val="2745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University’s Performance Framework is being developed, and KPIs also form</a:t>
            </a:r>
            <a:r>
              <a:rPr lang="en-GB" baseline="0" dirty="0"/>
              <a:t> an important part of planning at all levels – how can we monitor and measure that we are delivering the desired outcomes?</a:t>
            </a:r>
          </a:p>
          <a:p>
            <a:pPr marL="171450" indent="-171450">
              <a:buFontTx/>
              <a:buChar char="-"/>
            </a:pPr>
            <a:r>
              <a:rPr lang="en-GB" baseline="0" dirty="0"/>
              <a:t>More information will be published as the Performance Framework is finalised</a:t>
            </a:r>
          </a:p>
          <a:p>
            <a:pPr marL="171450" indent="-171450">
              <a:buFontTx/>
              <a:buChar char="-"/>
            </a:pPr>
            <a:r>
              <a:rPr lang="en-GB" baseline="0" dirty="0"/>
              <a:t>Key principles have been agreed</a:t>
            </a:r>
          </a:p>
          <a:p>
            <a:pPr marL="171450" indent="-171450">
              <a:buFontTx/>
              <a:buChar char="-"/>
            </a:pPr>
            <a:endParaRPr lang="en-GB" baseline="0" dirty="0"/>
          </a:p>
          <a:p>
            <a:pPr marL="0" indent="0">
              <a:buFontTx/>
              <a:buNone/>
            </a:pPr>
            <a:endParaRPr lang="en-GB" baseline="0" dirty="0"/>
          </a:p>
          <a:p>
            <a:pPr marL="0" indent="0">
              <a:buFontTx/>
              <a:buNone/>
            </a:pPr>
            <a:r>
              <a:rPr lang="en-GB" baseline="0" dirty="0"/>
              <a:t>[Discussion prompt – what are the useful things for us to measure in our area to ensure we are achieving our outcomes?]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C96B3-C8B8-4A2A-B08A-3AD2E165D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03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now is on embedding</a:t>
            </a:r>
            <a:r>
              <a:rPr lang="en-GB" baseline="0" dirty="0"/>
              <a:t> the Strategy – examples of the questions posed to us that we need to be considering and of further information available.</a:t>
            </a:r>
          </a:p>
          <a:p>
            <a:endParaRPr lang="en-GB" baseline="0" dirty="0"/>
          </a:p>
          <a:p>
            <a:r>
              <a:rPr lang="en-GB" baseline="0" dirty="0"/>
              <a:t>Support and advice available from Planning, Performance and Strategic Change team – email address shown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17</a:t>
            </a:fld>
            <a:endParaRPr lang="en-GB"/>
          </a:p>
        </p:txBody>
      </p:sp>
    </p:spTree>
    <p:extLst>
      <p:ext uri="{BB962C8B-B14F-4D97-AF65-F5344CB8AC3E}">
        <p14:creationId xmlns:p14="http://schemas.microsoft.com/office/powerpoint/2010/main" val="142468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18</a:t>
            </a:fld>
            <a:endParaRPr lang="en-GB"/>
          </a:p>
        </p:txBody>
      </p:sp>
    </p:spTree>
    <p:extLst>
      <p:ext uri="{BB962C8B-B14F-4D97-AF65-F5344CB8AC3E}">
        <p14:creationId xmlns:p14="http://schemas.microsoft.com/office/powerpoint/2010/main" val="281642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[tailored</a:t>
            </a:r>
            <a:r>
              <a:rPr lang="en-GB" baseline="0" dirty="0"/>
              <a:t> – questions can relate specifically to the business area/ team, to reflect on existing plans and how they align, or to support the development of new plans]</a:t>
            </a:r>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19</a:t>
            </a:fld>
            <a:endParaRPr lang="en-GB"/>
          </a:p>
        </p:txBody>
      </p:sp>
    </p:spTree>
    <p:extLst>
      <p:ext uri="{BB962C8B-B14F-4D97-AF65-F5344CB8AC3E}">
        <p14:creationId xmlns:p14="http://schemas.microsoft.com/office/powerpoint/2010/main" val="30172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[Select as appropriate depending on the focus of the meeting or event</a:t>
            </a:r>
            <a:r>
              <a:rPr lang="en-GB" baseline="0" dirty="0"/>
              <a: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2</a:t>
            </a:fld>
            <a:endParaRPr lang="en-GB"/>
          </a:p>
        </p:txBody>
      </p:sp>
    </p:spTree>
    <p:extLst>
      <p:ext uri="{BB962C8B-B14F-4D97-AF65-F5344CB8AC3E}">
        <p14:creationId xmlns:p14="http://schemas.microsoft.com/office/powerpoint/2010/main" val="1930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Changing and challenging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Social, political, cultural and economic contexts in which we are operating</a:t>
            </a:r>
          </a:p>
          <a:p>
            <a:pPr marL="171450" indent="-171450">
              <a:buFont typeface="Arial" panose="020B0604020202020204" pitchFamily="34" charset="0"/>
              <a:buChar char="•"/>
            </a:pPr>
            <a:r>
              <a:rPr lang="en-GB" dirty="0"/>
              <a:t>The kinds of drivers</a:t>
            </a:r>
            <a:r>
              <a:rPr lang="en-GB" baseline="0" dirty="0"/>
              <a:t> that the University is responding to through this strategy</a:t>
            </a:r>
          </a:p>
          <a:p>
            <a:pPr marL="171450" indent="-171450">
              <a:buFont typeface="Arial" panose="020B0604020202020204" pitchFamily="34" charset="0"/>
              <a:buChar char="•"/>
            </a:pPr>
            <a:r>
              <a:rPr lang="en-GB" dirty="0"/>
              <a:t>Clearly linked to our vision – “we embrace the opportunities presented by a changing world”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3</a:t>
            </a:fld>
            <a:endParaRPr lang="en-GB"/>
          </a:p>
        </p:txBody>
      </p:sp>
    </p:spTree>
    <p:extLst>
      <p:ext uri="{BB962C8B-B14F-4D97-AF65-F5344CB8AC3E}">
        <p14:creationId xmlns:p14="http://schemas.microsoft.com/office/powerpoint/2010/main" val="108288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Different approach to suit the rapidly changing context – high level and durable statement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We have favoured simplicity over complexity to produce a Strategy that everyone in our community can understand, support and reflect in their work</a:t>
            </a:r>
            <a:endParaRPr lang="en-GB" dirty="0"/>
          </a:p>
          <a:p>
            <a:pPr marL="171450" indent="-171450">
              <a:buFont typeface="Arial" panose="020B0604020202020204" pitchFamily="34" charset="0"/>
              <a:buChar char="•"/>
            </a:pPr>
            <a:endParaRPr lang="en-GB" sz="1200" baseline="0" dirty="0">
              <a:solidFill>
                <a:prstClr val="black"/>
              </a:solidFill>
              <a:latin typeface="Arial"/>
            </a:endParaRPr>
          </a:p>
          <a:p>
            <a:pPr marL="171450" indent="-171450">
              <a:buFont typeface="Arial" panose="020B0604020202020204" pitchFamily="34" charset="0"/>
              <a:buChar char="•"/>
            </a:pPr>
            <a:r>
              <a:rPr lang="en-GB" sz="1200" baseline="0" dirty="0">
                <a:solidFill>
                  <a:prstClr val="black"/>
                </a:solidFill>
                <a:latin typeface="Arial"/>
              </a:rPr>
              <a:t>Summary of the Strategy development timeline – </a:t>
            </a:r>
            <a:r>
              <a:rPr lang="en-GB" baseline="0" dirty="0"/>
              <a:t>Extended period to work with the whole University community on the development of the new strategy</a:t>
            </a:r>
          </a:p>
          <a:p>
            <a:pPr marL="628650" lvl="1" indent="-171450">
              <a:buFont typeface="Arial" panose="020B0604020202020204" pitchFamily="34" charset="0"/>
              <a:buChar char="•"/>
            </a:pPr>
            <a:r>
              <a:rPr lang="en-GB" baseline="0" dirty="0"/>
              <a:t>21</a:t>
            </a:r>
            <a:r>
              <a:rPr lang="en-GB" baseline="30000" dirty="0"/>
              <a:t>st</a:t>
            </a:r>
            <a:r>
              <a:rPr lang="en-GB" baseline="0" dirty="0"/>
              <a:t> Century University</a:t>
            </a:r>
          </a:p>
          <a:p>
            <a:pPr marL="628650" lvl="1" indent="-171450">
              <a:buFont typeface="Arial" panose="020B0604020202020204" pitchFamily="34" charset="0"/>
              <a:buChar char="•"/>
            </a:pPr>
            <a:r>
              <a:rPr lang="en-GB" baseline="0" dirty="0"/>
              <a:t>Green Paper Consultation</a:t>
            </a:r>
          </a:p>
          <a:p>
            <a:pPr marL="628650" lvl="1" indent="-171450">
              <a:buFont typeface="Arial" panose="020B0604020202020204" pitchFamily="34" charset="0"/>
              <a:buChar char="•"/>
            </a:pPr>
            <a:r>
              <a:rPr lang="en-GB" baseline="0" dirty="0"/>
              <a:t>White Paper Consultation</a:t>
            </a:r>
          </a:p>
          <a:p>
            <a:pPr marL="628650" lvl="1" indent="-171450">
              <a:buFont typeface="Arial" panose="020B0604020202020204" pitchFamily="34" charset="0"/>
              <a:buChar char="•"/>
            </a:pPr>
            <a:r>
              <a:rPr lang="en-GB" baseline="0" dirty="0"/>
              <a:t>Published in December 2019</a:t>
            </a:r>
          </a:p>
          <a:p>
            <a:pPr marL="171450" indent="-171450">
              <a:buFont typeface="Arial" panose="020B0604020202020204" pitchFamily="34" charset="0"/>
              <a:buChar char="•"/>
            </a:pPr>
            <a:r>
              <a:rPr lang="en-GB" baseline="0" dirty="0"/>
              <a:t>Three stages of consultation – more than 26,000 pieces of feedback</a:t>
            </a:r>
          </a:p>
          <a:p>
            <a:pPr marL="171450" indent="-171450">
              <a:buFont typeface="Arial" panose="020B0604020202020204" pitchFamily="34" charset="0"/>
              <a:buChar char="•"/>
            </a:pPr>
            <a:r>
              <a:rPr lang="en-GB" baseline="0" dirty="0"/>
              <a:t>Thanks to staff for engaging through events, group responses and individual responses</a:t>
            </a:r>
          </a:p>
          <a:p>
            <a:endParaRPr lang="en-GB" sz="1200" baseline="0" dirty="0">
              <a:solidFill>
                <a:prstClr val="black"/>
              </a:solidFill>
              <a:latin typeface="Arial"/>
            </a:endParaRPr>
          </a:p>
          <a:p>
            <a:r>
              <a:rPr lang="en-GB" sz="1200" baseline="0" dirty="0">
                <a:solidFill>
                  <a:prstClr val="black"/>
                </a:solidFill>
                <a:latin typeface="Arial"/>
              </a:rPr>
              <a:t>[Further info – reports and consultation comments from each stage are available on the Strategy website] </a:t>
            </a:r>
          </a:p>
        </p:txBody>
      </p:sp>
      <p:sp>
        <p:nvSpPr>
          <p:cNvPr id="4" name="Slide Number Placeholder 3"/>
          <p:cNvSpPr>
            <a:spLocks noGrp="1"/>
          </p:cNvSpPr>
          <p:nvPr>
            <p:ph type="sldNum" sz="quarter" idx="10"/>
          </p:nvPr>
        </p:nvSpPr>
        <p:spPr/>
        <p:txBody>
          <a:bodyPr/>
          <a:lstStyle/>
          <a:p>
            <a:fld id="{59AC96B3-C8B8-4A2A-B08A-3AD2E165D24C}" type="slidenum">
              <a:rPr lang="en-GB" smtClean="0"/>
              <a:t>4</a:t>
            </a:fld>
            <a:endParaRPr lang="en-GB"/>
          </a:p>
        </p:txBody>
      </p:sp>
    </p:spTree>
    <p:extLst>
      <p:ext uri="{BB962C8B-B14F-4D97-AF65-F5344CB8AC3E}">
        <p14:creationId xmlns:p14="http://schemas.microsoft.com/office/powerpoint/2010/main" val="421877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Walk through each section of the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[Discussion prompts</a:t>
            </a:r>
            <a:r>
              <a:rPr lang="en-GB" baseline="0" dirty="0"/>
              <a:t> – how does our department vision align with the University’s vision]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C96B3-C8B8-4A2A-B08A-3AD2E165D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09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 focus on the </a:t>
            </a:r>
            <a:r>
              <a:rPr lang="en-GB" baseline="0" dirty="0"/>
              <a:t>values:</a:t>
            </a:r>
          </a:p>
          <a:p>
            <a:pPr marL="171450" indent="-171450">
              <a:buFont typeface="Arial" panose="020B0604020202020204" pitchFamily="34" charset="0"/>
              <a:buChar char="•"/>
            </a:pPr>
            <a:r>
              <a:rPr lang="en-GB" baseline="0" dirty="0"/>
              <a:t>Values-based strategy</a:t>
            </a:r>
          </a:p>
          <a:p>
            <a:pPr marL="171450" indent="-171450">
              <a:buFont typeface="Arial" panose="020B0604020202020204" pitchFamily="34" charset="0"/>
              <a:buChar char="•"/>
            </a:pPr>
            <a:r>
              <a:rPr lang="en-GB" sz="1200" kern="1200" baseline="0" dirty="0">
                <a:solidFill>
                  <a:schemeClr val="tx1"/>
                </a:solidFill>
                <a:latin typeface="+mn-lt"/>
                <a:ea typeface="+mn-ea"/>
                <a:cs typeface="+mn-cs"/>
              </a:rPr>
              <a:t>The values link through all we do – will feature in all supporting delivery plans, ADC process and Building a Culture for Success</a:t>
            </a:r>
          </a:p>
          <a:p>
            <a:pPr marL="171450" indent="-171450">
              <a:buFontTx/>
              <a:buChar char="-"/>
            </a:pPr>
            <a:endParaRPr lang="en-GB" baseline="0" dirty="0"/>
          </a:p>
          <a:p>
            <a:pPr marL="0" indent="0">
              <a:buFontTx/>
              <a:buNone/>
            </a:pPr>
            <a:r>
              <a:rPr lang="en-GB" baseline="0" dirty="0"/>
              <a:t>[Discussion prompts – how can we ensure we reflect these values in everything we do?]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C96B3-C8B8-4A2A-B08A-3AD2E165D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88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themes which emerged from the Green Paper consultation</a:t>
            </a:r>
            <a:r>
              <a:rPr lang="en-GB" baseline="0" dirty="0"/>
              <a:t> were </a:t>
            </a:r>
            <a:r>
              <a:rPr lang="en-GB" dirty="0"/>
              <a:t>further confirmed through White Paper consultation – feedback</a:t>
            </a:r>
            <a:r>
              <a:rPr lang="en-GB" baseline="0" dirty="0"/>
              <a:t> confirmed that these goals:</a:t>
            </a:r>
          </a:p>
          <a:p>
            <a:pPr marL="171450" indent="-171450">
              <a:buFontTx/>
              <a:buChar char="-"/>
            </a:pPr>
            <a:r>
              <a:rPr lang="en-GB" baseline="0" dirty="0"/>
              <a:t>provided the </a:t>
            </a:r>
            <a:r>
              <a:rPr lang="en-GB" dirty="0"/>
              <a:t>right direction </a:t>
            </a:r>
          </a:p>
          <a:p>
            <a:pPr marL="171450" indent="-171450">
              <a:buFontTx/>
              <a:buChar char="-"/>
            </a:pPr>
            <a:r>
              <a:rPr lang="en-GB" dirty="0"/>
              <a:t>Were</a:t>
            </a:r>
            <a:r>
              <a:rPr lang="en-GB" baseline="0" dirty="0"/>
              <a:t> </a:t>
            </a:r>
            <a:r>
              <a:rPr lang="en-GB" dirty="0"/>
              <a:t>sufficiently ambitious</a:t>
            </a:r>
          </a:p>
          <a:p>
            <a:pPr marL="171450" indent="-171450">
              <a:buFontTx/>
              <a:buChar char="-"/>
            </a:pPr>
            <a:r>
              <a:rPr lang="en-GB" dirty="0"/>
              <a:t>Supported</a:t>
            </a:r>
            <a:r>
              <a:rPr lang="en-GB" baseline="0" dirty="0"/>
              <a:t> </a:t>
            </a:r>
            <a:r>
              <a:rPr lang="en-GB" dirty="0"/>
              <a:t>decision making</a:t>
            </a:r>
          </a:p>
          <a:p>
            <a:pPr marL="171450" indent="-171450">
              <a:buFontTx/>
              <a:buChar char="-"/>
            </a:pPr>
            <a:r>
              <a:rPr lang="en-GB" dirty="0"/>
              <a:t>Were</a:t>
            </a:r>
            <a:r>
              <a:rPr lang="en-GB" baseline="0" dirty="0"/>
              <a:t> </a:t>
            </a:r>
            <a:r>
              <a:rPr lang="en-GB" dirty="0"/>
              <a:t>relevant</a:t>
            </a:r>
          </a:p>
          <a:p>
            <a:pPr marL="171450" indent="-171450">
              <a:buFontTx/>
              <a:buChar char="-"/>
            </a:pPr>
            <a:endParaRPr lang="en-GB" dirty="0"/>
          </a:p>
          <a:p>
            <a:pPr marL="0" indent="0">
              <a:buFontTx/>
              <a:buNone/>
            </a:pPr>
            <a:r>
              <a:rPr lang="en-GB" dirty="0"/>
              <a:t>[Discussion</a:t>
            </a:r>
            <a:r>
              <a:rPr lang="en-GB" baseline="0" dirty="0"/>
              <a:t> prompts – which of these are particularly relevant to our area? What would good look like? Who would we need to collaborate with?</a:t>
            </a:r>
          </a:p>
          <a:p>
            <a:pPr marL="0" indent="0">
              <a:buFontTx/>
              <a:buNone/>
            </a:pPr>
            <a:r>
              <a:rPr lang="en-GB" baseline="0" dirty="0"/>
              <a:t>Exercise prompt – With blank copies of the Strategy, highlight all of the sections that are relevant to the team – how much are we already doing these, what could we do that is new or different?]</a:t>
            </a:r>
          </a:p>
          <a:p>
            <a:pPr marL="0" indent="0">
              <a:buFontTx/>
              <a:buNone/>
            </a:pPr>
            <a:endParaRPr lang="en-GB" baseline="0" dirty="0"/>
          </a:p>
          <a:p>
            <a:pPr marL="0" indent="0">
              <a:buFontTx/>
              <a:buNone/>
            </a:pPr>
            <a:endParaRPr lang="en-GB" baseline="0" dirty="0"/>
          </a:p>
          <a:p>
            <a:pPr marL="0" indent="0">
              <a:buFontTx/>
              <a:buNone/>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7</a:t>
            </a:fld>
            <a:endParaRPr lang="en-GB"/>
          </a:p>
        </p:txBody>
      </p:sp>
    </p:spTree>
    <p:extLst>
      <p:ext uri="{BB962C8B-B14F-4D97-AF65-F5344CB8AC3E}">
        <p14:creationId xmlns:p14="http://schemas.microsoft.com/office/powerpoint/2010/main" val="29106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6 enablers which underpin the strategic goals, supporting our effectiveness</a:t>
            </a:r>
            <a:r>
              <a:rPr lang="en-GB" baseline="0" dirty="0"/>
              <a:t> and “getting the basics right” </a:t>
            </a:r>
          </a:p>
          <a:p>
            <a:pPr marL="171450" indent="-171450">
              <a:buFontTx/>
              <a:buChar char="-"/>
            </a:pPr>
            <a:r>
              <a:rPr lang="en-GB" baseline="0" dirty="0"/>
              <a:t>Better use of our assets, decision making, support for future ambition and innovation</a:t>
            </a:r>
          </a:p>
          <a:p>
            <a:pPr marL="171450" indent="-171450">
              <a:buFontTx/>
              <a:buChar char="-"/>
            </a:pPr>
            <a:endParaRPr lang="en-GB" baseline="0" dirty="0"/>
          </a:p>
          <a:p>
            <a:pPr marL="0" indent="0">
              <a:buFontTx/>
              <a:buNone/>
            </a:pPr>
            <a:r>
              <a:rPr lang="en-GB" baseline="0" dirty="0"/>
              <a:t>[Discussion prompt – Which of these are particularly relevant to our area? What would good look like? Who would we need to collaborate with?]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C96B3-C8B8-4A2A-B08A-3AD2E165D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0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0" i="0" kern="1200" dirty="0">
                <a:solidFill>
                  <a:schemeClr val="tx1"/>
                </a:solidFill>
                <a:effectLst/>
                <a:latin typeface="+mn-lt"/>
                <a:ea typeface="+mn-ea"/>
                <a:cs typeface="+mn-cs"/>
              </a:rPr>
              <a:t>Publishing the new Strategy was the start rather than the end of the process</a:t>
            </a:r>
          </a:p>
          <a:p>
            <a:pPr marL="171450" indent="-171450">
              <a:buFontTx/>
              <a:buChar char="-"/>
            </a:pPr>
            <a:r>
              <a:rPr lang="en-GB" sz="1200" b="0" i="0" kern="1200" dirty="0">
                <a:solidFill>
                  <a:schemeClr val="tx1"/>
                </a:solidFill>
                <a:effectLst/>
                <a:latin typeface="+mn-lt"/>
                <a:ea typeface="+mn-ea"/>
                <a:cs typeface="+mn-cs"/>
              </a:rPr>
              <a:t>Over</a:t>
            </a:r>
            <a:r>
              <a:rPr lang="en-GB" sz="1200" b="0" i="0" kern="1200" baseline="0" dirty="0">
                <a:solidFill>
                  <a:schemeClr val="tx1"/>
                </a:solidFill>
                <a:effectLst/>
                <a:latin typeface="+mn-lt"/>
                <a:ea typeface="+mn-ea"/>
                <a:cs typeface="+mn-cs"/>
              </a:rPr>
              <a:t> the coming </a:t>
            </a:r>
            <a:r>
              <a:rPr lang="en-GB" sz="1200" b="0" i="0" kern="1200" dirty="0">
                <a:solidFill>
                  <a:schemeClr val="tx1"/>
                </a:solidFill>
                <a:effectLst/>
                <a:latin typeface="+mn-lt"/>
                <a:ea typeface="+mn-ea"/>
                <a:cs typeface="+mn-cs"/>
              </a:rPr>
              <a:t>months - work collaboratively across our University community to implement the Strategy – starting in 2020/21 and continuing for many years to come</a:t>
            </a:r>
          </a:p>
          <a:p>
            <a:pPr marL="171450" indent="-171450">
              <a:buFontTx/>
              <a:buChar char="-"/>
            </a:pPr>
            <a:r>
              <a:rPr lang="en-GB" sz="1200" baseline="0" dirty="0">
                <a:solidFill>
                  <a:prstClr val="black"/>
                </a:solidFill>
                <a:latin typeface="Arial"/>
              </a:rPr>
              <a:t>Starting now – developing plans and aligning our processes with the Strategy</a:t>
            </a:r>
          </a:p>
          <a:p>
            <a:pPr marL="171450" indent="-171450">
              <a:buFontTx/>
              <a:buChar char="-"/>
            </a:pPr>
            <a:endParaRPr lang="en-GB" sz="1200" baseline="0" dirty="0">
              <a:solidFill>
                <a:prstClr val="black"/>
              </a:solidFill>
              <a:latin typeface="Arial"/>
            </a:endParaRPr>
          </a:p>
          <a:p>
            <a:pPr marL="171450" indent="-171450">
              <a:buFontTx/>
              <a:buChar char="-"/>
            </a:pPr>
            <a:endParaRPr lang="en-GB" sz="1200" baseline="0" dirty="0">
              <a:solidFill>
                <a:prstClr val="black"/>
              </a:solidFill>
              <a:latin typeface="Arial"/>
            </a:endParaRPr>
          </a:p>
          <a:p>
            <a:pPr marL="0" indent="0">
              <a:buFontTx/>
              <a:buNone/>
            </a:pPr>
            <a:endParaRPr lang="en-GB" sz="1200" baseline="0" dirty="0">
              <a:solidFill>
                <a:prstClr val="black"/>
              </a:solidFill>
              <a:latin typeface="Arial"/>
            </a:endParaRPr>
          </a:p>
          <a:p>
            <a:pPr marL="0" indent="0">
              <a:buFontTx/>
              <a:buNone/>
            </a:pPr>
            <a:endParaRPr lang="en-GB" sz="1200" baseline="0" dirty="0">
              <a:solidFill>
                <a:prstClr val="black"/>
              </a:solidFill>
              <a:latin typeface="Arial"/>
            </a:endParaRPr>
          </a:p>
          <a:p>
            <a:endParaRPr lang="en-GB" sz="1200" baseline="0" dirty="0">
              <a:solidFill>
                <a:prstClr val="black"/>
              </a:solidFill>
              <a:latin typeface="Arial"/>
            </a:endParaRPr>
          </a:p>
          <a:p>
            <a:endParaRPr lang="en-GB" baseline="0" dirty="0"/>
          </a:p>
        </p:txBody>
      </p:sp>
      <p:sp>
        <p:nvSpPr>
          <p:cNvPr id="4" name="Slide Number Placeholder 3"/>
          <p:cNvSpPr>
            <a:spLocks noGrp="1"/>
          </p:cNvSpPr>
          <p:nvPr>
            <p:ph type="sldNum" sz="quarter" idx="10"/>
          </p:nvPr>
        </p:nvSpPr>
        <p:spPr/>
        <p:txBody>
          <a:bodyPr/>
          <a:lstStyle/>
          <a:p>
            <a:fld id="{59AC96B3-C8B8-4A2A-B08A-3AD2E165D24C}" type="slidenum">
              <a:rPr lang="en-GB" smtClean="0"/>
              <a:t>9</a:t>
            </a:fld>
            <a:endParaRPr lang="en-GB"/>
          </a:p>
        </p:txBody>
      </p:sp>
    </p:spTree>
    <p:extLst>
      <p:ext uri="{BB962C8B-B14F-4D97-AF65-F5344CB8AC3E}">
        <p14:creationId xmlns:p14="http://schemas.microsoft.com/office/powerpoint/2010/main" val="1366012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a:latin typeface="+mj-lt"/>
            </a:endParaRPr>
          </a:p>
        </p:txBody>
      </p:sp>
    </p:spTree>
    <p:extLst>
      <p:ext uri="{BB962C8B-B14F-4D97-AF65-F5344CB8AC3E}">
        <p14:creationId xmlns:p14="http://schemas.microsoft.com/office/powerpoint/2010/main" val="785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a:latin typeface="+mj-lt"/>
            </a:endParaRPr>
          </a:p>
        </p:txBody>
      </p:sp>
    </p:spTree>
    <p:extLst>
      <p:ext uri="{BB962C8B-B14F-4D97-AF65-F5344CB8AC3E}">
        <p14:creationId xmlns:p14="http://schemas.microsoft.com/office/powerpoint/2010/main" val="1854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4156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982005" y="-17255"/>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1298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4E112F-1B58-4F80-8548-230F871317D2}" type="datetimeFigureOut">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2D6D5-F6C2-4C88-B07F-0F9DC0B2C389}" type="slidenum">
              <a:rPr lang="en-GB" smtClean="0"/>
              <a:t>‹#›</a:t>
            </a:fld>
            <a:endParaRPr lang="en-GB"/>
          </a:p>
        </p:txBody>
      </p:sp>
    </p:spTree>
    <p:extLst>
      <p:ext uri="{BB962C8B-B14F-4D97-AF65-F5344CB8AC3E}">
        <p14:creationId xmlns:p14="http://schemas.microsoft.com/office/powerpoint/2010/main" val="3991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777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14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17256"/>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19/02/2020</a:t>
            </a:fld>
            <a:endParaRPr lang="en-GB"/>
          </a:p>
        </p:txBody>
      </p:sp>
      <p:pic>
        <p:nvPicPr>
          <p:cNvPr id="10" name="Picture 9"/>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331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9727" y="1750283"/>
            <a:ext cx="5359400" cy="2387600"/>
          </a:xfrm>
        </p:spPr>
        <p:txBody>
          <a:bodyPr>
            <a:noAutofit/>
          </a:bodyPr>
          <a:lstStyle/>
          <a:p>
            <a:r>
              <a:rPr lang="en-GB" sz="3600" dirty="0"/>
              <a:t/>
            </a:r>
            <a:br>
              <a:rPr lang="en-GB" sz="3600" dirty="0"/>
            </a:br>
            <a:r>
              <a:rPr lang="en-GB" sz="3600" dirty="0"/>
              <a:t>University Strategy</a:t>
            </a:r>
            <a:br>
              <a:rPr lang="en-GB" sz="3600" dirty="0"/>
            </a:br>
            <a:r>
              <a:rPr lang="en-GB" sz="3600" dirty="0"/>
              <a:t/>
            </a:r>
            <a:br>
              <a:rPr lang="en-GB" sz="3600" dirty="0"/>
            </a:br>
            <a:r>
              <a:rPr lang="en-GB" sz="3600" dirty="0" smtClean="0"/>
              <a:t>Team </a:t>
            </a:r>
            <a:r>
              <a:rPr lang="en-GB" sz="3600" dirty="0"/>
              <a:t>Presentation</a:t>
            </a:r>
            <a:br>
              <a:rPr lang="en-GB" sz="3600" dirty="0"/>
            </a:br>
            <a:endParaRPr lang="en-GB" sz="3600" dirty="0"/>
          </a:p>
        </p:txBody>
      </p:sp>
      <p:sp>
        <p:nvSpPr>
          <p:cNvPr id="8" name="Text Placeholder 7"/>
          <p:cNvSpPr>
            <a:spLocks noGrp="1"/>
          </p:cNvSpPr>
          <p:nvPr>
            <p:ph type="body" sz="quarter" idx="10"/>
          </p:nvPr>
        </p:nvSpPr>
        <p:spPr>
          <a:xfrm>
            <a:off x="3429279" y="3911194"/>
            <a:ext cx="5359206" cy="1845370"/>
          </a:xfrm>
        </p:spPr>
        <p:txBody>
          <a:bodyPr>
            <a:normAutofit/>
          </a:bodyPr>
          <a:lstStyle/>
          <a:p>
            <a:r>
              <a:rPr lang="en-GB" dirty="0">
                <a:cs typeface="Arial"/>
              </a:rPr>
              <a:t>xx 2020</a:t>
            </a:r>
          </a:p>
          <a:p>
            <a:endParaRPr lang="en-GB" dirty="0"/>
          </a:p>
        </p:txBody>
      </p:sp>
    </p:spTree>
    <p:extLst>
      <p:ext uri="{BB962C8B-B14F-4D97-AF65-F5344CB8AC3E}">
        <p14:creationId xmlns:p14="http://schemas.microsoft.com/office/powerpoint/2010/main" val="382219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a:stretch>
            <a:fillRect/>
          </a:stretch>
        </p:blipFill>
        <p:spPr>
          <a:xfrm>
            <a:off x="0" y="0"/>
            <a:ext cx="12190412" cy="6858000"/>
          </a:xfrm>
          <a:prstGeom prst="rect">
            <a:avLst/>
          </a:prstGeom>
        </p:spPr>
      </p:pic>
    </p:spTree>
    <p:extLst>
      <p:ext uri="{BB962C8B-B14F-4D97-AF65-F5344CB8AC3E}">
        <p14:creationId xmlns:p14="http://schemas.microsoft.com/office/powerpoint/2010/main" val="40942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 Strategic Delivery Plans </a:t>
            </a:r>
          </a:p>
        </p:txBody>
      </p:sp>
      <p:pic>
        <p:nvPicPr>
          <p:cNvPr id="5" name="Picture 4"/>
          <p:cNvPicPr/>
          <p:nvPr/>
        </p:nvPicPr>
        <p:blipFill rotWithShape="1">
          <a:blip r:embed="rId3"/>
          <a:srcRect t="3798" b="2785"/>
          <a:stretch/>
        </p:blipFill>
        <p:spPr>
          <a:xfrm>
            <a:off x="0" y="1040524"/>
            <a:ext cx="8875986" cy="5817476"/>
          </a:xfrm>
          <a:prstGeom prst="rect">
            <a:avLst/>
          </a:prstGeom>
        </p:spPr>
      </p:pic>
      <p:sp>
        <p:nvSpPr>
          <p:cNvPr id="3" name="TextBox 2"/>
          <p:cNvSpPr txBox="1"/>
          <p:nvPr/>
        </p:nvSpPr>
        <p:spPr>
          <a:xfrm>
            <a:off x="8875986" y="2096813"/>
            <a:ext cx="3058511"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j-lt"/>
              </a:rPr>
              <a:t>Aligned to the Goals and Enablers</a:t>
            </a:r>
          </a:p>
          <a:p>
            <a:endParaRPr lang="en-GB" sz="2400" dirty="0">
              <a:latin typeface="+mj-lt"/>
            </a:endParaRPr>
          </a:p>
          <a:p>
            <a:pPr marL="342900" indent="-342900">
              <a:buFont typeface="Arial" panose="020B0604020202020204" pitchFamily="34" charset="0"/>
              <a:buChar char="•"/>
            </a:pPr>
            <a:r>
              <a:rPr lang="en-GB" sz="2400" dirty="0">
                <a:latin typeface="+mj-lt"/>
              </a:rPr>
              <a:t>Cross-cutting issues</a:t>
            </a:r>
          </a:p>
          <a:p>
            <a:endParaRPr lang="en-GB" sz="2400" dirty="0">
              <a:latin typeface="+mj-lt"/>
            </a:endParaRPr>
          </a:p>
          <a:p>
            <a:pPr marL="342900" indent="-342900">
              <a:buFont typeface="Arial" panose="020B0604020202020204" pitchFamily="34" charset="0"/>
              <a:buChar char="•"/>
            </a:pPr>
            <a:r>
              <a:rPr lang="en-GB" sz="2400" dirty="0">
                <a:latin typeface="+mj-lt"/>
              </a:rPr>
              <a:t>Pragmatic approach</a:t>
            </a:r>
          </a:p>
        </p:txBody>
      </p:sp>
    </p:spTree>
    <p:extLst>
      <p:ext uri="{BB962C8B-B14F-4D97-AF65-F5344CB8AC3E}">
        <p14:creationId xmlns:p14="http://schemas.microsoft.com/office/powerpoint/2010/main" val="26185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Planning 2019 / 20 </a:t>
            </a:r>
          </a:p>
        </p:txBody>
      </p:sp>
      <p:pic>
        <p:nvPicPr>
          <p:cNvPr id="3" name="Picture 2"/>
          <p:cNvPicPr>
            <a:picLocks noChangeAspect="1"/>
          </p:cNvPicPr>
          <p:nvPr/>
        </p:nvPicPr>
        <p:blipFill rotWithShape="1">
          <a:blip r:embed="rId3"/>
          <a:srcRect l="2907" r="5418"/>
          <a:stretch/>
        </p:blipFill>
        <p:spPr>
          <a:xfrm>
            <a:off x="103239" y="1076018"/>
            <a:ext cx="11665974" cy="5295900"/>
          </a:xfrm>
          <a:prstGeom prst="rect">
            <a:avLst/>
          </a:prstGeom>
        </p:spPr>
      </p:pic>
    </p:spTree>
    <p:extLst>
      <p:ext uri="{BB962C8B-B14F-4D97-AF65-F5344CB8AC3E}">
        <p14:creationId xmlns:p14="http://schemas.microsoft.com/office/powerpoint/2010/main" val="3407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Planning - Process Summary</a:t>
            </a:r>
          </a:p>
        </p:txBody>
      </p:sp>
      <p:graphicFrame>
        <p:nvGraphicFramePr>
          <p:cNvPr id="4" name="Diagram 3"/>
          <p:cNvGraphicFramePr/>
          <p:nvPr/>
        </p:nvGraphicFramePr>
        <p:xfrm>
          <a:off x="1653800" y="1292361"/>
          <a:ext cx="8944928" cy="444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78430" y="5348219"/>
            <a:ext cx="5411832" cy="523220"/>
          </a:xfrm>
          <a:prstGeom prst="rect">
            <a:avLst/>
          </a:prstGeom>
          <a:solidFill>
            <a:schemeClr val="lt1">
              <a:hueOff val="0"/>
              <a:satOff val="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6" name="Right Arrow 5"/>
          <p:cNvSpPr/>
          <p:nvPr/>
        </p:nvSpPr>
        <p:spPr>
          <a:xfrm>
            <a:off x="1795426" y="5004293"/>
            <a:ext cx="5577839" cy="333182"/>
          </a:xfrm>
          <a:prstGeom prst="rightArrow">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5" name="TextBox 4"/>
          <p:cNvSpPr txBox="1"/>
          <p:nvPr/>
        </p:nvSpPr>
        <p:spPr>
          <a:xfrm>
            <a:off x="1441670" y="5348219"/>
            <a:ext cx="6285349" cy="461665"/>
          </a:xfrm>
          <a:prstGeom prst="rect">
            <a:avLst/>
          </a:prstGeom>
          <a:noFill/>
        </p:spPr>
        <p:txBody>
          <a:bodyPr wrap="square" rtlCol="0" anchor="t">
            <a:spAutoFit/>
          </a:bodyPr>
          <a:lstStyle/>
          <a:p>
            <a:pPr algn="ctr"/>
            <a:r>
              <a:rPr lang="en-GB" sz="1200" dirty="0">
                <a:latin typeface="+mj-lt"/>
              </a:rPr>
              <a:t>Completion of the planning template building through  the year, including identifying dependencies, inconsistencies and gaps across priorities</a:t>
            </a:r>
          </a:p>
        </p:txBody>
      </p:sp>
    </p:spTree>
    <p:extLst>
      <p:ext uri="{BB962C8B-B14F-4D97-AF65-F5344CB8AC3E}">
        <p14:creationId xmlns:p14="http://schemas.microsoft.com/office/powerpoint/2010/main" val="6002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of the Balanced Framework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52" y="1258128"/>
            <a:ext cx="7516721" cy="501302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096435" y="1552844"/>
            <a:ext cx="3601233" cy="4423589"/>
          </a:xfrm>
          <a:prstGeom prst="roundRect">
            <a:avLst>
              <a:gd name="adj" fmla="val 5558"/>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67058" indent="-167058" eaLnBrk="0" fontAlgn="base" hangingPunct="0">
              <a:spcBef>
                <a:spcPts val="1200"/>
              </a:spcBef>
              <a:spcAft>
                <a:spcPts val="1200"/>
              </a:spcAft>
              <a:buClr>
                <a:srgbClr val="009DC4"/>
              </a:buClr>
              <a:buSzPct val="75000"/>
              <a:buFont typeface="Arial" pitchFamily="34" charset="0"/>
              <a:buChar char="•"/>
              <a:defRPr/>
            </a:pPr>
            <a:r>
              <a:rPr lang="en-GB" spc="-28" dirty="0">
                <a:solidFill>
                  <a:srgbClr val="000000"/>
                </a:solidFill>
                <a:latin typeface="Arial" panose="020B0604020202020204" pitchFamily="34" charset="0"/>
                <a:ea typeface="Verdana" panose="020B0604030504040204" pitchFamily="34" charset="0"/>
                <a:cs typeface="Arial" panose="020B0604020202020204" pitchFamily="34" charset="0"/>
              </a:rPr>
              <a:t>Populated by Faculties / Schools / Departments / Professional Service Areas using existing information</a:t>
            </a:r>
          </a:p>
          <a:p>
            <a:pPr marL="167058" indent="-167058" eaLnBrk="0" fontAlgn="base" hangingPunct="0">
              <a:spcBef>
                <a:spcPts val="1200"/>
              </a:spcBef>
              <a:spcAft>
                <a:spcPts val="1200"/>
              </a:spcAft>
              <a:buClr>
                <a:srgbClr val="009DC4"/>
              </a:buClr>
              <a:buSzPct val="75000"/>
              <a:buFont typeface="Arial" pitchFamily="34" charset="0"/>
              <a:buChar char="•"/>
              <a:defRPr/>
            </a:pPr>
            <a:r>
              <a:rPr lang="en-GB" spc="-28" dirty="0">
                <a:solidFill>
                  <a:srgbClr val="000000"/>
                </a:solidFill>
                <a:latin typeface="Arial" panose="020B0604020202020204" pitchFamily="34" charset="0"/>
                <a:ea typeface="Verdana" panose="020B0604030504040204" pitchFamily="34" charset="0"/>
                <a:cs typeface="Arial" panose="020B0604020202020204" pitchFamily="34" charset="0"/>
              </a:rPr>
              <a:t>Provides context in ADC around ‘bigger picture’</a:t>
            </a:r>
          </a:p>
          <a:p>
            <a:pPr marL="167058" indent="-167058" eaLnBrk="0" fontAlgn="base" hangingPunct="0">
              <a:spcBef>
                <a:spcPts val="1200"/>
              </a:spcBef>
              <a:spcAft>
                <a:spcPts val="1200"/>
              </a:spcAft>
              <a:buClr>
                <a:srgbClr val="009DC4"/>
              </a:buClr>
              <a:buSzPct val="75000"/>
              <a:buFont typeface="Arial" pitchFamily="34" charset="0"/>
              <a:buChar char="•"/>
              <a:defRPr/>
            </a:pPr>
            <a:r>
              <a:rPr lang="en-GB" spc="-28" dirty="0">
                <a:solidFill>
                  <a:srgbClr val="000000"/>
                </a:solidFill>
                <a:latin typeface="Arial" panose="020B0604020202020204" pitchFamily="34" charset="0"/>
                <a:ea typeface="Verdana" panose="020B0604030504040204" pitchFamily="34" charset="0"/>
                <a:cs typeface="Arial" panose="020B0604020202020204" pitchFamily="34" charset="0"/>
              </a:rPr>
              <a:t>Individual contribution can be recognised in the context of the wider University aims/priorities</a:t>
            </a:r>
          </a:p>
          <a:p>
            <a:pPr marL="167058" indent="-167058" eaLnBrk="0" fontAlgn="base" hangingPunct="0">
              <a:spcBef>
                <a:spcPts val="1200"/>
              </a:spcBef>
              <a:spcAft>
                <a:spcPts val="1200"/>
              </a:spcAft>
              <a:buClr>
                <a:srgbClr val="009DC4"/>
              </a:buClr>
              <a:buSzPct val="75000"/>
              <a:buFont typeface="Arial" pitchFamily="34" charset="0"/>
              <a:buChar char="•"/>
              <a:defRPr/>
            </a:pPr>
            <a:r>
              <a:rPr lang="en-GB" spc="-28" dirty="0">
                <a:solidFill>
                  <a:srgbClr val="000000"/>
                </a:solidFill>
                <a:latin typeface="Arial" panose="020B0604020202020204" pitchFamily="34" charset="0"/>
                <a:ea typeface="Verdana" panose="020B0604030504040204" pitchFamily="34" charset="0"/>
                <a:cs typeface="Arial" panose="020B0604020202020204" pitchFamily="34" charset="0"/>
              </a:rPr>
              <a:t>Mechanism to help plan and agree future priorities aligned with priorities</a:t>
            </a:r>
          </a:p>
        </p:txBody>
      </p:sp>
    </p:spTree>
    <p:extLst>
      <p:ext uri="{BB962C8B-B14F-4D97-AF65-F5344CB8AC3E}">
        <p14:creationId xmlns:p14="http://schemas.microsoft.com/office/powerpoint/2010/main" val="2027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72E5-0769-4751-88F3-79F3E287CFF5}"/>
              </a:ext>
            </a:extLst>
          </p:cNvPr>
          <p:cNvSpPr>
            <a:spLocks noGrp="1"/>
          </p:cNvSpPr>
          <p:nvPr>
            <p:ph type="title"/>
          </p:nvPr>
        </p:nvSpPr>
        <p:spPr/>
        <p:txBody>
          <a:bodyPr>
            <a:normAutofit/>
          </a:bodyPr>
          <a:lstStyle/>
          <a:p>
            <a:r>
              <a:rPr lang="en-GB" dirty="0"/>
              <a:t>Implementation - Balanced Framework Approach</a:t>
            </a:r>
          </a:p>
        </p:txBody>
      </p:sp>
      <p:grpSp>
        <p:nvGrpSpPr>
          <p:cNvPr id="81" name="Group 80">
            <a:extLst>
              <a:ext uri="{FF2B5EF4-FFF2-40B4-BE49-F238E27FC236}">
                <a16:creationId xmlns:a16="http://schemas.microsoft.com/office/drawing/2014/main" id="{7713034F-01ED-4785-AE7A-80A49429A40D}"/>
              </a:ext>
            </a:extLst>
          </p:cNvPr>
          <p:cNvGrpSpPr/>
          <p:nvPr/>
        </p:nvGrpSpPr>
        <p:grpSpPr>
          <a:xfrm>
            <a:off x="902334" y="1498542"/>
            <a:ext cx="10853639" cy="5015937"/>
            <a:chOff x="1207134" y="1329137"/>
            <a:chExt cx="10853639" cy="5015937"/>
          </a:xfrm>
        </p:grpSpPr>
        <p:sp>
          <p:nvSpPr>
            <p:cNvPr id="67" name="Freeform: Shape 66">
              <a:extLst>
                <a:ext uri="{FF2B5EF4-FFF2-40B4-BE49-F238E27FC236}">
                  <a16:creationId xmlns:a16="http://schemas.microsoft.com/office/drawing/2014/main" id="{474AA58C-78A5-455B-AB3B-2C3D6F06E6F9}"/>
                </a:ext>
              </a:extLst>
            </p:cNvPr>
            <p:cNvSpPr/>
            <p:nvPr/>
          </p:nvSpPr>
          <p:spPr>
            <a:xfrm>
              <a:off x="3790022" y="1554005"/>
              <a:ext cx="2960914" cy="402772"/>
            </a:xfrm>
            <a:custGeom>
              <a:avLst/>
              <a:gdLst>
                <a:gd name="connsiteX0" fmla="*/ 0 w 2960914"/>
                <a:gd name="connsiteY0" fmla="*/ 402772 h 402772"/>
                <a:gd name="connsiteX1" fmla="*/ 544285 w 2960914"/>
                <a:gd name="connsiteY1" fmla="*/ 0 h 402772"/>
                <a:gd name="connsiteX2" fmla="*/ 2960914 w 2960914"/>
                <a:gd name="connsiteY2" fmla="*/ 0 h 402772"/>
              </a:gdLst>
              <a:ahLst/>
              <a:cxnLst>
                <a:cxn ang="0">
                  <a:pos x="connsiteX0" y="connsiteY0"/>
                </a:cxn>
                <a:cxn ang="0">
                  <a:pos x="connsiteX1" y="connsiteY1"/>
                </a:cxn>
                <a:cxn ang="0">
                  <a:pos x="connsiteX2" y="connsiteY2"/>
                </a:cxn>
              </a:cxnLst>
              <a:rect l="l" t="t" r="r" b="b"/>
              <a:pathLst>
                <a:path w="2960914" h="402772">
                  <a:moveTo>
                    <a:pt x="0" y="402772"/>
                  </a:moveTo>
                  <a:lnTo>
                    <a:pt x="544285" y="0"/>
                  </a:lnTo>
                  <a:lnTo>
                    <a:pt x="2960914" y="0"/>
                  </a:lnTo>
                </a:path>
              </a:pathLst>
            </a:custGeom>
            <a:noFill/>
            <a:ln w="57150">
              <a:solidFill>
                <a:srgbClr val="004D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8" name="Freeform: Shape 67">
              <a:extLst>
                <a:ext uri="{FF2B5EF4-FFF2-40B4-BE49-F238E27FC236}">
                  <a16:creationId xmlns:a16="http://schemas.microsoft.com/office/drawing/2014/main" id="{0A03450E-913D-4276-8B41-96B8FA0DC3EA}"/>
                </a:ext>
              </a:extLst>
            </p:cNvPr>
            <p:cNvSpPr/>
            <p:nvPr/>
          </p:nvSpPr>
          <p:spPr>
            <a:xfrm>
              <a:off x="4658297" y="2460710"/>
              <a:ext cx="2765933" cy="361998"/>
            </a:xfrm>
            <a:custGeom>
              <a:avLst/>
              <a:gdLst>
                <a:gd name="connsiteX0" fmla="*/ 0 w 2960914"/>
                <a:gd name="connsiteY0" fmla="*/ 402772 h 402772"/>
                <a:gd name="connsiteX1" fmla="*/ 544285 w 2960914"/>
                <a:gd name="connsiteY1" fmla="*/ 0 h 402772"/>
                <a:gd name="connsiteX2" fmla="*/ 2960914 w 2960914"/>
                <a:gd name="connsiteY2" fmla="*/ 0 h 402772"/>
              </a:gdLst>
              <a:ahLst/>
              <a:cxnLst>
                <a:cxn ang="0">
                  <a:pos x="connsiteX0" y="connsiteY0"/>
                </a:cxn>
                <a:cxn ang="0">
                  <a:pos x="connsiteX1" y="connsiteY1"/>
                </a:cxn>
                <a:cxn ang="0">
                  <a:pos x="connsiteX2" y="connsiteY2"/>
                </a:cxn>
              </a:cxnLst>
              <a:rect l="l" t="t" r="r" b="b"/>
              <a:pathLst>
                <a:path w="2960914" h="402772">
                  <a:moveTo>
                    <a:pt x="0" y="402772"/>
                  </a:moveTo>
                  <a:lnTo>
                    <a:pt x="544285" y="0"/>
                  </a:lnTo>
                  <a:lnTo>
                    <a:pt x="2960914" y="0"/>
                  </a:lnTo>
                </a:path>
              </a:pathLst>
            </a:custGeom>
            <a:noFill/>
            <a:ln w="57150">
              <a:solidFill>
                <a:srgbClr val="39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9" name="Freeform: Shape 68">
              <a:extLst>
                <a:ext uri="{FF2B5EF4-FFF2-40B4-BE49-F238E27FC236}">
                  <a16:creationId xmlns:a16="http://schemas.microsoft.com/office/drawing/2014/main" id="{829F1FE6-83B8-440E-AFB4-CBA34A1A8E09}"/>
                </a:ext>
              </a:extLst>
            </p:cNvPr>
            <p:cNvSpPr/>
            <p:nvPr/>
          </p:nvSpPr>
          <p:spPr>
            <a:xfrm>
              <a:off x="5169957" y="3320170"/>
              <a:ext cx="3119743" cy="486517"/>
            </a:xfrm>
            <a:custGeom>
              <a:avLst/>
              <a:gdLst>
                <a:gd name="connsiteX0" fmla="*/ 0 w 2960914"/>
                <a:gd name="connsiteY0" fmla="*/ 402772 h 402772"/>
                <a:gd name="connsiteX1" fmla="*/ 544285 w 2960914"/>
                <a:gd name="connsiteY1" fmla="*/ 0 h 402772"/>
                <a:gd name="connsiteX2" fmla="*/ 2960914 w 2960914"/>
                <a:gd name="connsiteY2" fmla="*/ 0 h 402772"/>
              </a:gdLst>
              <a:ahLst/>
              <a:cxnLst>
                <a:cxn ang="0">
                  <a:pos x="connsiteX0" y="connsiteY0"/>
                </a:cxn>
                <a:cxn ang="0">
                  <a:pos x="connsiteX1" y="connsiteY1"/>
                </a:cxn>
                <a:cxn ang="0">
                  <a:pos x="connsiteX2" y="connsiteY2"/>
                </a:cxn>
              </a:cxnLst>
              <a:rect l="l" t="t" r="r" b="b"/>
              <a:pathLst>
                <a:path w="2960914" h="402772">
                  <a:moveTo>
                    <a:pt x="0" y="402772"/>
                  </a:moveTo>
                  <a:lnTo>
                    <a:pt x="544285" y="0"/>
                  </a:lnTo>
                  <a:lnTo>
                    <a:pt x="2960914" y="0"/>
                  </a:lnTo>
                </a:path>
              </a:pathLst>
            </a:custGeom>
            <a:noFill/>
            <a:ln w="57150">
              <a:solidFill>
                <a:srgbClr val="001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0" name="Freeform: Shape 69">
              <a:extLst>
                <a:ext uri="{FF2B5EF4-FFF2-40B4-BE49-F238E27FC236}">
                  <a16:creationId xmlns:a16="http://schemas.microsoft.com/office/drawing/2014/main" id="{09361C62-276C-45B0-B143-7C6A54A2C0AD}"/>
                </a:ext>
              </a:extLst>
            </p:cNvPr>
            <p:cNvSpPr/>
            <p:nvPr/>
          </p:nvSpPr>
          <p:spPr>
            <a:xfrm>
              <a:off x="5903087" y="4245304"/>
              <a:ext cx="2859916" cy="407662"/>
            </a:xfrm>
            <a:custGeom>
              <a:avLst/>
              <a:gdLst>
                <a:gd name="connsiteX0" fmla="*/ 0 w 2960914"/>
                <a:gd name="connsiteY0" fmla="*/ 402772 h 402772"/>
                <a:gd name="connsiteX1" fmla="*/ 544285 w 2960914"/>
                <a:gd name="connsiteY1" fmla="*/ 0 h 402772"/>
                <a:gd name="connsiteX2" fmla="*/ 2960914 w 2960914"/>
                <a:gd name="connsiteY2" fmla="*/ 0 h 402772"/>
              </a:gdLst>
              <a:ahLst/>
              <a:cxnLst>
                <a:cxn ang="0">
                  <a:pos x="connsiteX0" y="connsiteY0"/>
                </a:cxn>
                <a:cxn ang="0">
                  <a:pos x="connsiteX1" y="connsiteY1"/>
                </a:cxn>
                <a:cxn ang="0">
                  <a:pos x="connsiteX2" y="connsiteY2"/>
                </a:cxn>
              </a:cxnLst>
              <a:rect l="l" t="t" r="r" b="b"/>
              <a:pathLst>
                <a:path w="2960914" h="402772">
                  <a:moveTo>
                    <a:pt x="0" y="402772"/>
                  </a:moveTo>
                  <a:lnTo>
                    <a:pt x="544285" y="0"/>
                  </a:lnTo>
                  <a:lnTo>
                    <a:pt x="2960914" y="0"/>
                  </a:lnTo>
                </a:path>
              </a:pathLst>
            </a:custGeom>
            <a:noFill/>
            <a:ln w="57150">
              <a:solidFill>
                <a:srgbClr val="367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4" name="Freeform 179">
              <a:extLst>
                <a:ext uri="{FF2B5EF4-FFF2-40B4-BE49-F238E27FC236}">
                  <a16:creationId xmlns:a16="http://schemas.microsoft.com/office/drawing/2014/main" id="{8292AFEC-B116-45F1-84A4-15B63039CDCE}"/>
                </a:ext>
              </a:extLst>
            </p:cNvPr>
            <p:cNvSpPr>
              <a:spLocks noChangeArrowheads="1"/>
            </p:cNvSpPr>
            <p:nvPr/>
          </p:nvSpPr>
          <p:spPr bwMode="auto">
            <a:xfrm>
              <a:off x="2384758" y="2525194"/>
              <a:ext cx="1348451" cy="1537452"/>
            </a:xfrm>
            <a:custGeom>
              <a:avLst/>
              <a:gdLst>
                <a:gd name="T0" fmla="*/ 1634 w 1635"/>
                <a:gd name="T1" fmla="*/ 1865 h 1866"/>
                <a:gd name="T2" fmla="*/ 1634 w 1635"/>
                <a:gd name="T3" fmla="*/ 613 h 1866"/>
                <a:gd name="T4" fmla="*/ 1634 w 1635"/>
                <a:gd name="T5" fmla="*/ 613 h 1866"/>
                <a:gd name="T6" fmla="*/ 1608 w 1635"/>
                <a:gd name="T7" fmla="*/ 588 h 1866"/>
                <a:gd name="T8" fmla="*/ 664 w 1635"/>
                <a:gd name="T9" fmla="*/ 0 h 1866"/>
                <a:gd name="T10" fmla="*/ 0 w 1635"/>
                <a:gd name="T11" fmla="*/ 843 h 1866"/>
                <a:gd name="T12" fmla="*/ 1634 w 1635"/>
                <a:gd name="T13" fmla="*/ 1865 h 1866"/>
              </a:gdLst>
              <a:ahLst/>
              <a:cxnLst>
                <a:cxn ang="0">
                  <a:pos x="T0" y="T1"/>
                </a:cxn>
                <a:cxn ang="0">
                  <a:pos x="T2" y="T3"/>
                </a:cxn>
                <a:cxn ang="0">
                  <a:pos x="T4" y="T5"/>
                </a:cxn>
                <a:cxn ang="0">
                  <a:pos x="T6" y="T7"/>
                </a:cxn>
                <a:cxn ang="0">
                  <a:pos x="T8" y="T9"/>
                </a:cxn>
                <a:cxn ang="0">
                  <a:pos x="T10" y="T11"/>
                </a:cxn>
                <a:cxn ang="0">
                  <a:pos x="T12" y="T13"/>
                </a:cxn>
              </a:cxnLst>
              <a:rect l="0" t="0" r="r" b="b"/>
              <a:pathLst>
                <a:path w="1635" h="1866">
                  <a:moveTo>
                    <a:pt x="1634" y="1865"/>
                  </a:moveTo>
                  <a:lnTo>
                    <a:pt x="1634" y="613"/>
                  </a:lnTo>
                  <a:lnTo>
                    <a:pt x="1634" y="613"/>
                  </a:lnTo>
                  <a:lnTo>
                    <a:pt x="1608" y="588"/>
                  </a:lnTo>
                  <a:lnTo>
                    <a:pt x="664" y="0"/>
                  </a:lnTo>
                  <a:lnTo>
                    <a:pt x="0" y="843"/>
                  </a:lnTo>
                  <a:lnTo>
                    <a:pt x="1634" y="1865"/>
                  </a:lnTo>
                </a:path>
              </a:pathLst>
            </a:custGeom>
            <a:solidFill>
              <a:srgbClr val="50B2F1"/>
            </a:solidFill>
            <a:ln>
              <a:noFill/>
            </a:ln>
            <a:effectLst/>
          </p:spPr>
          <p:txBody>
            <a:bodyPr wrap="none" anchor="ctr">
              <a:normAutofit/>
            </a:bodyPr>
            <a:lstStyle/>
            <a:p>
              <a:endParaRPr lang="en-US" dirty="0">
                <a:latin typeface="Arial" panose="020B0604020202020204" pitchFamily="34" charset="0"/>
              </a:endParaRPr>
            </a:p>
          </p:txBody>
        </p:sp>
        <p:sp>
          <p:nvSpPr>
            <p:cNvPr id="47" name="Freeform 180">
              <a:extLst>
                <a:ext uri="{FF2B5EF4-FFF2-40B4-BE49-F238E27FC236}">
                  <a16:creationId xmlns:a16="http://schemas.microsoft.com/office/drawing/2014/main" id="{0B4204A3-FE2F-4356-A99D-4C23BEC1FBD1}"/>
                </a:ext>
              </a:extLst>
            </p:cNvPr>
            <p:cNvSpPr>
              <a:spLocks noChangeArrowheads="1"/>
            </p:cNvSpPr>
            <p:nvPr/>
          </p:nvSpPr>
          <p:spPr bwMode="auto">
            <a:xfrm>
              <a:off x="1795947" y="3282890"/>
              <a:ext cx="1937263" cy="1915455"/>
            </a:xfrm>
            <a:custGeom>
              <a:avLst/>
              <a:gdLst>
                <a:gd name="T0" fmla="*/ 2348 w 2349"/>
                <a:gd name="T1" fmla="*/ 2323 h 2324"/>
                <a:gd name="T2" fmla="*/ 2348 w 2349"/>
                <a:gd name="T3" fmla="*/ 1046 h 2324"/>
                <a:gd name="T4" fmla="*/ 2348 w 2349"/>
                <a:gd name="T5" fmla="*/ 1046 h 2324"/>
                <a:gd name="T6" fmla="*/ 2322 w 2349"/>
                <a:gd name="T7" fmla="*/ 1046 h 2324"/>
                <a:gd name="T8" fmla="*/ 663 w 2349"/>
                <a:gd name="T9" fmla="*/ 0 h 2324"/>
                <a:gd name="T10" fmla="*/ 0 w 2349"/>
                <a:gd name="T11" fmla="*/ 842 h 2324"/>
                <a:gd name="T12" fmla="*/ 2348 w 2349"/>
                <a:gd name="T13" fmla="*/ 2323 h 2324"/>
              </a:gdLst>
              <a:ahLst/>
              <a:cxnLst>
                <a:cxn ang="0">
                  <a:pos x="T0" y="T1"/>
                </a:cxn>
                <a:cxn ang="0">
                  <a:pos x="T2" y="T3"/>
                </a:cxn>
                <a:cxn ang="0">
                  <a:pos x="T4" y="T5"/>
                </a:cxn>
                <a:cxn ang="0">
                  <a:pos x="T6" y="T7"/>
                </a:cxn>
                <a:cxn ang="0">
                  <a:pos x="T8" y="T9"/>
                </a:cxn>
                <a:cxn ang="0">
                  <a:pos x="T10" y="T11"/>
                </a:cxn>
                <a:cxn ang="0">
                  <a:pos x="T12" y="T13"/>
                </a:cxn>
              </a:cxnLst>
              <a:rect l="0" t="0" r="r" b="b"/>
              <a:pathLst>
                <a:path w="2349" h="2324">
                  <a:moveTo>
                    <a:pt x="2348" y="2323"/>
                  </a:moveTo>
                  <a:lnTo>
                    <a:pt x="2348" y="1046"/>
                  </a:lnTo>
                  <a:lnTo>
                    <a:pt x="2348" y="1046"/>
                  </a:lnTo>
                  <a:lnTo>
                    <a:pt x="2322" y="1046"/>
                  </a:lnTo>
                  <a:lnTo>
                    <a:pt x="663" y="0"/>
                  </a:lnTo>
                  <a:lnTo>
                    <a:pt x="0" y="842"/>
                  </a:lnTo>
                  <a:lnTo>
                    <a:pt x="2348" y="2323"/>
                  </a:lnTo>
                </a:path>
              </a:pathLst>
            </a:custGeom>
            <a:solidFill>
              <a:srgbClr val="002994"/>
            </a:solidFill>
            <a:ln>
              <a:noFill/>
            </a:ln>
            <a:effectLst/>
          </p:spPr>
          <p:txBody>
            <a:bodyPr wrap="none" anchor="ctr">
              <a:normAutofit/>
            </a:bodyPr>
            <a:lstStyle/>
            <a:p>
              <a:endParaRPr lang="en-US" dirty="0">
                <a:latin typeface="Arial" panose="020B0604020202020204" pitchFamily="34" charset="0"/>
              </a:endParaRPr>
            </a:p>
          </p:txBody>
        </p:sp>
        <p:sp>
          <p:nvSpPr>
            <p:cNvPr id="50" name="Freeform 181">
              <a:extLst>
                <a:ext uri="{FF2B5EF4-FFF2-40B4-BE49-F238E27FC236}">
                  <a16:creationId xmlns:a16="http://schemas.microsoft.com/office/drawing/2014/main" id="{B0B5FB80-BAFF-4599-8DAE-327FE9D757E5}"/>
                </a:ext>
              </a:extLst>
            </p:cNvPr>
            <p:cNvSpPr>
              <a:spLocks noChangeArrowheads="1"/>
            </p:cNvSpPr>
            <p:nvPr/>
          </p:nvSpPr>
          <p:spPr bwMode="auto">
            <a:xfrm>
              <a:off x="1207134" y="4051616"/>
              <a:ext cx="2526074" cy="2293458"/>
            </a:xfrm>
            <a:custGeom>
              <a:avLst/>
              <a:gdLst>
                <a:gd name="T0" fmla="*/ 3064 w 3065"/>
                <a:gd name="T1" fmla="*/ 2782 h 2783"/>
                <a:gd name="T2" fmla="*/ 3064 w 3065"/>
                <a:gd name="T3" fmla="*/ 1506 h 2783"/>
                <a:gd name="T4" fmla="*/ 3064 w 3065"/>
                <a:gd name="T5" fmla="*/ 1506 h 2783"/>
                <a:gd name="T6" fmla="*/ 3038 w 3065"/>
                <a:gd name="T7" fmla="*/ 1506 h 2783"/>
                <a:gd name="T8" fmla="*/ 664 w 3065"/>
                <a:gd name="T9" fmla="*/ 0 h 2783"/>
                <a:gd name="T10" fmla="*/ 0 w 3065"/>
                <a:gd name="T11" fmla="*/ 842 h 2783"/>
                <a:gd name="T12" fmla="*/ 3064 w 3065"/>
                <a:gd name="T13" fmla="*/ 2782 h 2783"/>
              </a:gdLst>
              <a:ahLst/>
              <a:cxnLst>
                <a:cxn ang="0">
                  <a:pos x="T0" y="T1"/>
                </a:cxn>
                <a:cxn ang="0">
                  <a:pos x="T2" y="T3"/>
                </a:cxn>
                <a:cxn ang="0">
                  <a:pos x="T4" y="T5"/>
                </a:cxn>
                <a:cxn ang="0">
                  <a:pos x="T6" y="T7"/>
                </a:cxn>
                <a:cxn ang="0">
                  <a:pos x="T8" y="T9"/>
                </a:cxn>
                <a:cxn ang="0">
                  <a:pos x="T10" y="T11"/>
                </a:cxn>
                <a:cxn ang="0">
                  <a:pos x="T12" y="T13"/>
                </a:cxn>
              </a:cxnLst>
              <a:rect l="0" t="0" r="r" b="b"/>
              <a:pathLst>
                <a:path w="3065" h="2783">
                  <a:moveTo>
                    <a:pt x="3064" y="2782"/>
                  </a:moveTo>
                  <a:lnTo>
                    <a:pt x="3064" y="1506"/>
                  </a:lnTo>
                  <a:lnTo>
                    <a:pt x="3064" y="1506"/>
                  </a:lnTo>
                  <a:lnTo>
                    <a:pt x="3038" y="1506"/>
                  </a:lnTo>
                  <a:lnTo>
                    <a:pt x="664" y="0"/>
                  </a:lnTo>
                  <a:lnTo>
                    <a:pt x="0" y="842"/>
                  </a:lnTo>
                  <a:lnTo>
                    <a:pt x="3064" y="2782"/>
                  </a:lnTo>
                </a:path>
              </a:pathLst>
            </a:custGeom>
            <a:solidFill>
              <a:srgbClr val="5AAFA5"/>
            </a:solidFill>
            <a:ln>
              <a:noFill/>
            </a:ln>
            <a:effectLst/>
          </p:spPr>
          <p:txBody>
            <a:bodyPr wrap="none" anchor="ctr">
              <a:normAutofit/>
            </a:bodyPr>
            <a:lstStyle/>
            <a:p>
              <a:endParaRPr lang="en-US" dirty="0">
                <a:latin typeface="Arial" panose="020B0604020202020204" pitchFamily="34" charset="0"/>
              </a:endParaRPr>
            </a:p>
          </p:txBody>
        </p:sp>
        <p:sp>
          <p:nvSpPr>
            <p:cNvPr id="41" name="Freeform 178">
              <a:extLst>
                <a:ext uri="{FF2B5EF4-FFF2-40B4-BE49-F238E27FC236}">
                  <a16:creationId xmlns:a16="http://schemas.microsoft.com/office/drawing/2014/main" id="{DBA166CA-655A-45A0-8C38-F8EC37DD1C47}"/>
                </a:ext>
              </a:extLst>
            </p:cNvPr>
            <p:cNvSpPr>
              <a:spLocks noChangeArrowheads="1"/>
            </p:cNvSpPr>
            <p:nvPr/>
          </p:nvSpPr>
          <p:spPr bwMode="auto">
            <a:xfrm>
              <a:off x="2973570" y="1389495"/>
              <a:ext cx="759638" cy="1537451"/>
            </a:xfrm>
            <a:custGeom>
              <a:avLst/>
              <a:gdLst>
                <a:gd name="T0" fmla="*/ 919 w 920"/>
                <a:gd name="T1" fmla="*/ 1736 h 1737"/>
                <a:gd name="T2" fmla="*/ 919 w 920"/>
                <a:gd name="T3" fmla="*/ 0 h 1737"/>
                <a:gd name="T4" fmla="*/ 0 w 920"/>
                <a:gd name="T5" fmla="*/ 1174 h 1737"/>
                <a:gd name="T6" fmla="*/ 919 w 920"/>
                <a:gd name="T7" fmla="*/ 1736 h 1737"/>
              </a:gdLst>
              <a:ahLst/>
              <a:cxnLst>
                <a:cxn ang="0">
                  <a:pos x="T0" y="T1"/>
                </a:cxn>
                <a:cxn ang="0">
                  <a:pos x="T2" y="T3"/>
                </a:cxn>
                <a:cxn ang="0">
                  <a:pos x="T4" y="T5"/>
                </a:cxn>
                <a:cxn ang="0">
                  <a:pos x="T6" y="T7"/>
                </a:cxn>
              </a:cxnLst>
              <a:rect l="0" t="0" r="r" b="b"/>
              <a:pathLst>
                <a:path w="920" h="1737">
                  <a:moveTo>
                    <a:pt x="919" y="1736"/>
                  </a:moveTo>
                  <a:lnTo>
                    <a:pt x="919" y="0"/>
                  </a:lnTo>
                  <a:lnTo>
                    <a:pt x="0" y="1174"/>
                  </a:lnTo>
                  <a:lnTo>
                    <a:pt x="919" y="1736"/>
                  </a:lnTo>
                </a:path>
              </a:pathLst>
            </a:custGeom>
            <a:solidFill>
              <a:srgbClr val="0270C6"/>
            </a:solidFill>
            <a:ln>
              <a:noFill/>
            </a:ln>
            <a:effectLst/>
          </p:spPr>
          <p:txBody>
            <a:bodyPr wrap="none" anchor="ctr">
              <a:normAutofit/>
            </a:bodyPr>
            <a:lstStyle/>
            <a:p>
              <a:endParaRPr lang="en-US" dirty="0">
                <a:latin typeface="Arial" panose="020B0604020202020204" pitchFamily="34" charset="0"/>
              </a:endParaRPr>
            </a:p>
          </p:txBody>
        </p:sp>
        <p:sp>
          <p:nvSpPr>
            <p:cNvPr id="53" name="Freeform 177">
              <a:extLst>
                <a:ext uri="{FF2B5EF4-FFF2-40B4-BE49-F238E27FC236}">
                  <a16:creationId xmlns:a16="http://schemas.microsoft.com/office/drawing/2014/main" id="{64C76C8D-0C10-4D85-A106-18E4E749AAE0}"/>
                </a:ext>
              </a:extLst>
            </p:cNvPr>
            <p:cNvSpPr>
              <a:spLocks noChangeArrowheads="1"/>
            </p:cNvSpPr>
            <p:nvPr/>
          </p:nvSpPr>
          <p:spPr bwMode="auto">
            <a:xfrm>
              <a:off x="3733208" y="1389495"/>
              <a:ext cx="759641" cy="1537451"/>
            </a:xfrm>
            <a:custGeom>
              <a:avLst/>
              <a:gdLst>
                <a:gd name="T0" fmla="*/ 919 w 920"/>
                <a:gd name="T1" fmla="*/ 1174 h 1737"/>
                <a:gd name="T2" fmla="*/ 0 w 920"/>
                <a:gd name="T3" fmla="*/ 0 h 1737"/>
                <a:gd name="T4" fmla="*/ 0 w 920"/>
                <a:gd name="T5" fmla="*/ 1736 h 1737"/>
                <a:gd name="T6" fmla="*/ 919 w 920"/>
                <a:gd name="T7" fmla="*/ 1174 h 1737"/>
              </a:gdLst>
              <a:ahLst/>
              <a:cxnLst>
                <a:cxn ang="0">
                  <a:pos x="T0" y="T1"/>
                </a:cxn>
                <a:cxn ang="0">
                  <a:pos x="T2" y="T3"/>
                </a:cxn>
                <a:cxn ang="0">
                  <a:pos x="T4" y="T5"/>
                </a:cxn>
                <a:cxn ang="0">
                  <a:pos x="T6" y="T7"/>
                </a:cxn>
              </a:cxnLst>
              <a:rect l="0" t="0" r="r" b="b"/>
              <a:pathLst>
                <a:path w="920" h="1737">
                  <a:moveTo>
                    <a:pt x="919" y="1174"/>
                  </a:moveTo>
                  <a:lnTo>
                    <a:pt x="0" y="0"/>
                  </a:lnTo>
                  <a:lnTo>
                    <a:pt x="0" y="1736"/>
                  </a:lnTo>
                  <a:lnTo>
                    <a:pt x="919" y="1174"/>
                  </a:lnTo>
                </a:path>
              </a:pathLst>
            </a:custGeom>
            <a:solidFill>
              <a:srgbClr val="004D8C"/>
            </a:solidFill>
            <a:ln>
              <a:noFill/>
            </a:ln>
            <a:effectLst/>
          </p:spPr>
          <p:txBody>
            <a:bodyPr wrap="none" anchor="ctr">
              <a:normAutofit/>
            </a:bodyPr>
            <a:lstStyle/>
            <a:p>
              <a:endParaRPr lang="en-US" dirty="0">
                <a:latin typeface="Arial" panose="020B0604020202020204" pitchFamily="34" charset="0"/>
              </a:endParaRPr>
            </a:p>
          </p:txBody>
        </p:sp>
        <p:sp>
          <p:nvSpPr>
            <p:cNvPr id="56" name="Freeform 174">
              <a:extLst>
                <a:ext uri="{FF2B5EF4-FFF2-40B4-BE49-F238E27FC236}">
                  <a16:creationId xmlns:a16="http://schemas.microsoft.com/office/drawing/2014/main" id="{8EB3FF08-85D7-4558-9D44-2D22151FBC86}"/>
                </a:ext>
              </a:extLst>
            </p:cNvPr>
            <p:cNvSpPr>
              <a:spLocks noChangeArrowheads="1"/>
            </p:cNvSpPr>
            <p:nvPr/>
          </p:nvSpPr>
          <p:spPr bwMode="auto">
            <a:xfrm>
              <a:off x="3733209" y="2525194"/>
              <a:ext cx="1348454" cy="1537452"/>
            </a:xfrm>
            <a:custGeom>
              <a:avLst/>
              <a:gdLst>
                <a:gd name="T0" fmla="*/ 0 w 1634"/>
                <a:gd name="T1" fmla="*/ 1865 h 1866"/>
                <a:gd name="T2" fmla="*/ 1633 w 1634"/>
                <a:gd name="T3" fmla="*/ 843 h 1866"/>
                <a:gd name="T4" fmla="*/ 970 w 1634"/>
                <a:gd name="T5" fmla="*/ 0 h 1866"/>
                <a:gd name="T6" fmla="*/ 0 w 1634"/>
                <a:gd name="T7" fmla="*/ 613 h 1866"/>
                <a:gd name="T8" fmla="*/ 0 w 1634"/>
                <a:gd name="T9" fmla="*/ 1865 h 1866"/>
              </a:gdLst>
              <a:ahLst/>
              <a:cxnLst>
                <a:cxn ang="0">
                  <a:pos x="T0" y="T1"/>
                </a:cxn>
                <a:cxn ang="0">
                  <a:pos x="T2" y="T3"/>
                </a:cxn>
                <a:cxn ang="0">
                  <a:pos x="T4" y="T5"/>
                </a:cxn>
                <a:cxn ang="0">
                  <a:pos x="T6" y="T7"/>
                </a:cxn>
                <a:cxn ang="0">
                  <a:pos x="T8" y="T9"/>
                </a:cxn>
              </a:cxnLst>
              <a:rect l="0" t="0" r="r" b="b"/>
              <a:pathLst>
                <a:path w="1634" h="1866">
                  <a:moveTo>
                    <a:pt x="0" y="1865"/>
                  </a:moveTo>
                  <a:lnTo>
                    <a:pt x="1633" y="843"/>
                  </a:lnTo>
                  <a:lnTo>
                    <a:pt x="970" y="0"/>
                  </a:lnTo>
                  <a:lnTo>
                    <a:pt x="0" y="613"/>
                  </a:lnTo>
                  <a:lnTo>
                    <a:pt x="0" y="1865"/>
                  </a:lnTo>
                </a:path>
              </a:pathLst>
            </a:custGeom>
            <a:solidFill>
              <a:srgbClr val="3985B9"/>
            </a:solidFill>
            <a:ln>
              <a:noFill/>
            </a:ln>
            <a:effectLst/>
          </p:spPr>
          <p:txBody>
            <a:bodyPr wrap="none" anchor="ctr">
              <a:normAutofit/>
            </a:bodyPr>
            <a:lstStyle/>
            <a:p>
              <a:endParaRPr lang="en-US" dirty="0">
                <a:latin typeface="Arial" panose="020B0604020202020204" pitchFamily="34" charset="0"/>
              </a:endParaRPr>
            </a:p>
          </p:txBody>
        </p:sp>
        <p:sp>
          <p:nvSpPr>
            <p:cNvPr id="59" name="Freeform 176">
              <a:extLst>
                <a:ext uri="{FF2B5EF4-FFF2-40B4-BE49-F238E27FC236}">
                  <a16:creationId xmlns:a16="http://schemas.microsoft.com/office/drawing/2014/main" id="{535AC92F-7F5E-448E-8707-FE453944CEAC}"/>
                </a:ext>
              </a:extLst>
            </p:cNvPr>
            <p:cNvSpPr>
              <a:spLocks noChangeArrowheads="1"/>
            </p:cNvSpPr>
            <p:nvPr/>
          </p:nvSpPr>
          <p:spPr bwMode="auto">
            <a:xfrm>
              <a:off x="3733209" y="3282890"/>
              <a:ext cx="1937265" cy="1915455"/>
            </a:xfrm>
            <a:custGeom>
              <a:avLst/>
              <a:gdLst>
                <a:gd name="T0" fmla="*/ 0 w 2349"/>
                <a:gd name="T1" fmla="*/ 1046 h 2324"/>
                <a:gd name="T2" fmla="*/ 0 w 2349"/>
                <a:gd name="T3" fmla="*/ 2323 h 2324"/>
                <a:gd name="T4" fmla="*/ 2348 w 2349"/>
                <a:gd name="T5" fmla="*/ 842 h 2324"/>
                <a:gd name="T6" fmla="*/ 1684 w 2349"/>
                <a:gd name="T7" fmla="*/ 0 h 2324"/>
                <a:gd name="T8" fmla="*/ 0 w 2349"/>
                <a:gd name="T9" fmla="*/ 1046 h 2324"/>
              </a:gdLst>
              <a:ahLst/>
              <a:cxnLst>
                <a:cxn ang="0">
                  <a:pos x="T0" y="T1"/>
                </a:cxn>
                <a:cxn ang="0">
                  <a:pos x="T2" y="T3"/>
                </a:cxn>
                <a:cxn ang="0">
                  <a:pos x="T4" y="T5"/>
                </a:cxn>
                <a:cxn ang="0">
                  <a:pos x="T6" y="T7"/>
                </a:cxn>
                <a:cxn ang="0">
                  <a:pos x="T8" y="T9"/>
                </a:cxn>
              </a:cxnLst>
              <a:rect l="0" t="0" r="r" b="b"/>
              <a:pathLst>
                <a:path w="2349" h="2324">
                  <a:moveTo>
                    <a:pt x="0" y="1046"/>
                  </a:moveTo>
                  <a:lnTo>
                    <a:pt x="0" y="2323"/>
                  </a:lnTo>
                  <a:lnTo>
                    <a:pt x="2348" y="842"/>
                  </a:lnTo>
                  <a:lnTo>
                    <a:pt x="1684" y="0"/>
                  </a:lnTo>
                  <a:lnTo>
                    <a:pt x="0" y="1046"/>
                  </a:lnTo>
                </a:path>
              </a:pathLst>
            </a:custGeom>
            <a:solidFill>
              <a:srgbClr val="001558"/>
            </a:solidFill>
            <a:ln>
              <a:noFill/>
            </a:ln>
            <a:effectLst/>
          </p:spPr>
          <p:txBody>
            <a:bodyPr wrap="none" anchor="ctr">
              <a:normAutofit/>
            </a:bodyPr>
            <a:lstStyle/>
            <a:p>
              <a:endParaRPr lang="en-US" dirty="0">
                <a:latin typeface="Arial" panose="020B0604020202020204" pitchFamily="34" charset="0"/>
              </a:endParaRPr>
            </a:p>
          </p:txBody>
        </p:sp>
        <p:sp>
          <p:nvSpPr>
            <p:cNvPr id="62" name="Freeform 175">
              <a:extLst>
                <a:ext uri="{FF2B5EF4-FFF2-40B4-BE49-F238E27FC236}">
                  <a16:creationId xmlns:a16="http://schemas.microsoft.com/office/drawing/2014/main" id="{3FAC309A-7F30-47E3-8115-4CB4D8E7A46B}"/>
                </a:ext>
              </a:extLst>
            </p:cNvPr>
            <p:cNvSpPr>
              <a:spLocks noChangeArrowheads="1"/>
            </p:cNvSpPr>
            <p:nvPr/>
          </p:nvSpPr>
          <p:spPr bwMode="auto">
            <a:xfrm>
              <a:off x="3733209" y="4051616"/>
              <a:ext cx="2526077" cy="2293458"/>
            </a:xfrm>
            <a:custGeom>
              <a:avLst/>
              <a:gdLst>
                <a:gd name="T0" fmla="*/ 0 w 3063"/>
                <a:gd name="T1" fmla="*/ 2782 h 2783"/>
                <a:gd name="T2" fmla="*/ 3062 w 3063"/>
                <a:gd name="T3" fmla="*/ 842 h 2783"/>
                <a:gd name="T4" fmla="*/ 2399 w 3063"/>
                <a:gd name="T5" fmla="*/ 0 h 2783"/>
                <a:gd name="T6" fmla="*/ 0 w 3063"/>
                <a:gd name="T7" fmla="*/ 1506 h 2783"/>
                <a:gd name="T8" fmla="*/ 0 w 3063"/>
                <a:gd name="T9" fmla="*/ 2782 h 2783"/>
              </a:gdLst>
              <a:ahLst/>
              <a:cxnLst>
                <a:cxn ang="0">
                  <a:pos x="T0" y="T1"/>
                </a:cxn>
                <a:cxn ang="0">
                  <a:pos x="T2" y="T3"/>
                </a:cxn>
                <a:cxn ang="0">
                  <a:pos x="T4" y="T5"/>
                </a:cxn>
                <a:cxn ang="0">
                  <a:pos x="T6" y="T7"/>
                </a:cxn>
                <a:cxn ang="0">
                  <a:pos x="T8" y="T9"/>
                </a:cxn>
              </a:cxnLst>
              <a:rect l="0" t="0" r="r" b="b"/>
              <a:pathLst>
                <a:path w="3063" h="2783">
                  <a:moveTo>
                    <a:pt x="0" y="2782"/>
                  </a:moveTo>
                  <a:lnTo>
                    <a:pt x="3062" y="842"/>
                  </a:lnTo>
                  <a:lnTo>
                    <a:pt x="2399" y="0"/>
                  </a:lnTo>
                  <a:lnTo>
                    <a:pt x="0" y="1506"/>
                  </a:lnTo>
                  <a:lnTo>
                    <a:pt x="0" y="2782"/>
                  </a:lnTo>
                </a:path>
              </a:pathLst>
            </a:custGeom>
            <a:solidFill>
              <a:srgbClr val="36716D"/>
            </a:solidFill>
            <a:ln>
              <a:noFill/>
            </a:ln>
            <a:effectLst/>
          </p:spPr>
          <p:txBody>
            <a:bodyPr wrap="none" anchor="ctr">
              <a:normAutofit/>
            </a:bodyPr>
            <a:lstStyle/>
            <a:p>
              <a:endParaRPr lang="en-US" dirty="0">
                <a:latin typeface="Arial" panose="020B0604020202020204" pitchFamily="34" charset="0"/>
              </a:endParaRPr>
            </a:p>
          </p:txBody>
        </p:sp>
        <p:sp>
          <p:nvSpPr>
            <p:cNvPr id="71" name="Oval 70">
              <a:extLst>
                <a:ext uri="{FF2B5EF4-FFF2-40B4-BE49-F238E27FC236}">
                  <a16:creationId xmlns:a16="http://schemas.microsoft.com/office/drawing/2014/main" id="{392A6EC3-F174-4C8B-BED4-2D7D683E7146}"/>
                </a:ext>
              </a:extLst>
            </p:cNvPr>
            <p:cNvSpPr/>
            <p:nvPr/>
          </p:nvSpPr>
          <p:spPr>
            <a:xfrm>
              <a:off x="6594232" y="1380094"/>
              <a:ext cx="313408" cy="313408"/>
            </a:xfrm>
            <a:prstGeom prst="ellipse">
              <a:avLst/>
            </a:prstGeom>
            <a:solidFill>
              <a:srgbClr val="004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2" name="Oval 71">
              <a:extLst>
                <a:ext uri="{FF2B5EF4-FFF2-40B4-BE49-F238E27FC236}">
                  <a16:creationId xmlns:a16="http://schemas.microsoft.com/office/drawing/2014/main" id="{3DDA2B20-D0F1-49F0-82A1-3C7E1EE8149B}"/>
                </a:ext>
              </a:extLst>
            </p:cNvPr>
            <p:cNvSpPr/>
            <p:nvPr/>
          </p:nvSpPr>
          <p:spPr>
            <a:xfrm>
              <a:off x="7406531" y="2295576"/>
              <a:ext cx="313408" cy="313408"/>
            </a:xfrm>
            <a:prstGeom prst="ellipse">
              <a:avLst/>
            </a:prstGeom>
            <a:solidFill>
              <a:srgbClr val="3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3" name="Oval 72">
              <a:extLst>
                <a:ext uri="{FF2B5EF4-FFF2-40B4-BE49-F238E27FC236}">
                  <a16:creationId xmlns:a16="http://schemas.microsoft.com/office/drawing/2014/main" id="{EF716994-79D5-46A3-B38D-91F62A12E6A7}"/>
                </a:ext>
              </a:extLst>
            </p:cNvPr>
            <p:cNvSpPr/>
            <p:nvPr/>
          </p:nvSpPr>
          <p:spPr>
            <a:xfrm>
              <a:off x="8374601" y="3126186"/>
              <a:ext cx="313408" cy="313408"/>
            </a:xfrm>
            <a:prstGeom prst="ellipse">
              <a:avLst/>
            </a:prstGeom>
            <a:solidFill>
              <a:srgbClr val="001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 </a:t>
              </a:r>
            </a:p>
          </p:txBody>
        </p:sp>
        <p:sp>
          <p:nvSpPr>
            <p:cNvPr id="74" name="Oval 73">
              <a:extLst>
                <a:ext uri="{FF2B5EF4-FFF2-40B4-BE49-F238E27FC236}">
                  <a16:creationId xmlns:a16="http://schemas.microsoft.com/office/drawing/2014/main" id="{22CA86E0-405E-43D2-83FF-0DDA1F28D071}"/>
                </a:ext>
              </a:extLst>
            </p:cNvPr>
            <p:cNvSpPr/>
            <p:nvPr/>
          </p:nvSpPr>
          <p:spPr>
            <a:xfrm>
              <a:off x="8763003" y="4083913"/>
              <a:ext cx="313408" cy="313408"/>
            </a:xfrm>
            <a:prstGeom prst="ellipse">
              <a:avLst/>
            </a:prstGeom>
            <a:solidFill>
              <a:srgbClr val="36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5" name="TextBox 74">
              <a:extLst>
                <a:ext uri="{FF2B5EF4-FFF2-40B4-BE49-F238E27FC236}">
                  <a16:creationId xmlns:a16="http://schemas.microsoft.com/office/drawing/2014/main" id="{0544298E-A9D6-4B4C-8FAF-36968EBA1D1F}"/>
                </a:ext>
              </a:extLst>
            </p:cNvPr>
            <p:cNvSpPr txBox="1"/>
            <p:nvPr/>
          </p:nvSpPr>
          <p:spPr>
            <a:xfrm>
              <a:off x="6907640" y="1329137"/>
              <a:ext cx="3100387" cy="369332"/>
            </a:xfrm>
            <a:prstGeom prst="rect">
              <a:avLst/>
            </a:prstGeom>
            <a:noFill/>
          </p:spPr>
          <p:txBody>
            <a:bodyPr wrap="square" rtlCol="0">
              <a:spAutoFit/>
            </a:bodyPr>
            <a:lstStyle/>
            <a:p>
              <a:r>
                <a:rPr lang="en-GB" dirty="0">
                  <a:solidFill>
                    <a:srgbClr val="004D8C"/>
                  </a:solidFill>
                  <a:latin typeface="+mj-lt"/>
                </a:rPr>
                <a:t>University Strategy</a:t>
              </a:r>
            </a:p>
          </p:txBody>
        </p:sp>
        <p:sp>
          <p:nvSpPr>
            <p:cNvPr id="77" name="TextBox 76">
              <a:extLst>
                <a:ext uri="{FF2B5EF4-FFF2-40B4-BE49-F238E27FC236}">
                  <a16:creationId xmlns:a16="http://schemas.microsoft.com/office/drawing/2014/main" id="{CD90F605-DB40-4BC6-B5E1-D8C5BE2BF2DF}"/>
                </a:ext>
              </a:extLst>
            </p:cNvPr>
            <p:cNvSpPr txBox="1"/>
            <p:nvPr/>
          </p:nvSpPr>
          <p:spPr>
            <a:xfrm>
              <a:off x="7749880" y="2067477"/>
              <a:ext cx="3100387" cy="646331"/>
            </a:xfrm>
            <a:prstGeom prst="rect">
              <a:avLst/>
            </a:prstGeom>
            <a:noFill/>
          </p:spPr>
          <p:txBody>
            <a:bodyPr wrap="square" rtlCol="0">
              <a:spAutoFit/>
            </a:bodyPr>
            <a:lstStyle/>
            <a:p>
              <a:r>
                <a:rPr lang="en-GB" dirty="0">
                  <a:solidFill>
                    <a:srgbClr val="3985B9"/>
                  </a:solidFill>
                  <a:latin typeface="+mj-lt"/>
                </a:rPr>
                <a:t>Faculty / Professional Service Area priorities</a:t>
              </a:r>
            </a:p>
          </p:txBody>
        </p:sp>
        <p:sp>
          <p:nvSpPr>
            <p:cNvPr id="78" name="TextBox 77">
              <a:extLst>
                <a:ext uri="{FF2B5EF4-FFF2-40B4-BE49-F238E27FC236}">
                  <a16:creationId xmlns:a16="http://schemas.microsoft.com/office/drawing/2014/main" id="{5EED9263-5E87-493D-AB2A-C4DBF92F72AB}"/>
                </a:ext>
              </a:extLst>
            </p:cNvPr>
            <p:cNvSpPr txBox="1"/>
            <p:nvPr/>
          </p:nvSpPr>
          <p:spPr>
            <a:xfrm>
              <a:off x="8772910" y="3098224"/>
              <a:ext cx="3287863" cy="369332"/>
            </a:xfrm>
            <a:prstGeom prst="rect">
              <a:avLst/>
            </a:prstGeom>
            <a:noFill/>
          </p:spPr>
          <p:txBody>
            <a:bodyPr wrap="square" rtlCol="0">
              <a:spAutoFit/>
            </a:bodyPr>
            <a:lstStyle/>
            <a:p>
              <a:r>
                <a:rPr lang="en-GB" dirty="0">
                  <a:solidFill>
                    <a:srgbClr val="001558"/>
                  </a:solidFill>
                  <a:latin typeface="+mj-lt"/>
                </a:rPr>
                <a:t>School / Department priorities</a:t>
              </a:r>
            </a:p>
          </p:txBody>
        </p:sp>
        <p:sp>
          <p:nvSpPr>
            <p:cNvPr id="79" name="TextBox 78">
              <a:extLst>
                <a:ext uri="{FF2B5EF4-FFF2-40B4-BE49-F238E27FC236}">
                  <a16:creationId xmlns:a16="http://schemas.microsoft.com/office/drawing/2014/main" id="{8453082A-D8EF-4E38-8357-73DAB3EBEF06}"/>
                </a:ext>
              </a:extLst>
            </p:cNvPr>
            <p:cNvSpPr txBox="1"/>
            <p:nvPr/>
          </p:nvSpPr>
          <p:spPr>
            <a:xfrm>
              <a:off x="9253556" y="3812985"/>
              <a:ext cx="2129657" cy="923330"/>
            </a:xfrm>
            <a:prstGeom prst="rect">
              <a:avLst/>
            </a:prstGeom>
            <a:noFill/>
          </p:spPr>
          <p:txBody>
            <a:bodyPr wrap="square" rtlCol="0">
              <a:spAutoFit/>
            </a:bodyPr>
            <a:lstStyle/>
            <a:p>
              <a:r>
                <a:rPr lang="en-GB" dirty="0">
                  <a:solidFill>
                    <a:srgbClr val="36716D"/>
                  </a:solidFill>
                  <a:latin typeface="+mj-lt"/>
                </a:rPr>
                <a:t>Individual objectives and contribution </a:t>
              </a:r>
            </a:p>
          </p:txBody>
        </p:sp>
      </p:grpSp>
      <p:sp>
        <p:nvSpPr>
          <p:cNvPr id="80" name="Title 3">
            <a:extLst>
              <a:ext uri="{FF2B5EF4-FFF2-40B4-BE49-F238E27FC236}">
                <a16:creationId xmlns:a16="http://schemas.microsoft.com/office/drawing/2014/main" id="{CE99B457-6B0A-407B-9F03-4F3D24857B25}"/>
              </a:ext>
            </a:extLst>
          </p:cNvPr>
          <p:cNvSpPr txBox="1">
            <a:spLocks/>
          </p:cNvSpPr>
          <p:nvPr/>
        </p:nvSpPr>
        <p:spPr>
          <a:xfrm>
            <a:off x="800257" y="828942"/>
            <a:ext cx="10185400" cy="698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endParaRPr lang="en-GB" dirty="0"/>
          </a:p>
        </p:txBody>
      </p:sp>
    </p:spTree>
    <p:extLst>
      <p:ext uri="{BB962C8B-B14F-4D97-AF65-F5344CB8AC3E}">
        <p14:creationId xmlns:p14="http://schemas.microsoft.com/office/powerpoint/2010/main" val="4272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 Framework Principles</a:t>
            </a:r>
          </a:p>
        </p:txBody>
      </p:sp>
      <p:graphicFrame>
        <p:nvGraphicFramePr>
          <p:cNvPr id="4" name="Diagram 3"/>
          <p:cNvGraphicFramePr/>
          <p:nvPr/>
        </p:nvGraphicFramePr>
        <p:xfrm>
          <a:off x="2679700" y="1138766"/>
          <a:ext cx="6210300" cy="523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Embedding the new strategy </a:t>
            </a:r>
          </a:p>
        </p:txBody>
      </p:sp>
      <p:graphicFrame>
        <p:nvGraphicFramePr>
          <p:cNvPr id="3" name="Diagram 2"/>
          <p:cNvGraphicFramePr/>
          <p:nvPr>
            <p:extLst>
              <p:ext uri="{D42A27DB-BD31-4B8C-83A1-F6EECF244321}">
                <p14:modId xmlns:p14="http://schemas.microsoft.com/office/powerpoint/2010/main" val="132453548"/>
              </p:ext>
            </p:extLst>
          </p:nvPr>
        </p:nvGraphicFramePr>
        <p:xfrm>
          <a:off x="-1030288" y="12399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144662060"/>
              </p:ext>
            </p:extLst>
          </p:nvPr>
        </p:nvGraphicFramePr>
        <p:xfrm>
          <a:off x="6031790" y="2196141"/>
          <a:ext cx="6027688" cy="3506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53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9F1B-FAC7-43AA-B6E2-BA43AE9DE92C}"/>
              </a:ext>
            </a:extLst>
          </p:cNvPr>
          <p:cNvSpPr>
            <a:spLocks noGrp="1"/>
          </p:cNvSpPr>
          <p:nvPr>
            <p:ph type="ctrTitle"/>
          </p:nvPr>
        </p:nvSpPr>
        <p:spPr/>
        <p:txBody>
          <a:bodyPr/>
          <a:lstStyle/>
          <a:p>
            <a:r>
              <a:rPr lang="en-US" dirty="0">
                <a:cs typeface="Arial"/>
              </a:rPr>
              <a:t>Q&amp;A</a:t>
            </a:r>
            <a:endParaRPr lang="en-US" dirty="0"/>
          </a:p>
        </p:txBody>
      </p:sp>
    </p:spTree>
    <p:extLst>
      <p:ext uri="{BB962C8B-B14F-4D97-AF65-F5344CB8AC3E}">
        <p14:creationId xmlns:p14="http://schemas.microsoft.com/office/powerpoint/2010/main" val="13500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mean for us…….? </a:t>
            </a:r>
          </a:p>
        </p:txBody>
      </p:sp>
      <p:sp>
        <p:nvSpPr>
          <p:cNvPr id="3" name="Cloud Callout 2"/>
          <p:cNvSpPr/>
          <p:nvPr/>
        </p:nvSpPr>
        <p:spPr>
          <a:xfrm>
            <a:off x="7726680" y="1353312"/>
            <a:ext cx="4005072" cy="2633472"/>
          </a:xfrm>
          <a:prstGeom prst="cloudCallout">
            <a:avLst>
              <a:gd name="adj1" fmla="val 39394"/>
              <a:gd name="adj2" fmla="val 52921"/>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How does our team plan link to the new strategy? </a:t>
            </a:r>
          </a:p>
        </p:txBody>
      </p:sp>
      <p:sp>
        <p:nvSpPr>
          <p:cNvPr id="4" name="Cloud Callout 3"/>
          <p:cNvSpPr/>
          <p:nvPr/>
        </p:nvSpPr>
        <p:spPr>
          <a:xfrm>
            <a:off x="1736998" y="908494"/>
            <a:ext cx="4334256" cy="2679192"/>
          </a:xfrm>
          <a:prstGeom prst="cloudCallout">
            <a:avLst>
              <a:gd name="adj1" fmla="val 44401"/>
              <a:gd name="adj2" fmla="val 5735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What opportunities does the new strategy present?  </a:t>
            </a:r>
          </a:p>
        </p:txBody>
      </p:sp>
      <p:sp>
        <p:nvSpPr>
          <p:cNvPr id="5" name="Cloud Callout 4"/>
          <p:cNvSpPr/>
          <p:nvPr/>
        </p:nvSpPr>
        <p:spPr>
          <a:xfrm>
            <a:off x="5440680" y="3986784"/>
            <a:ext cx="4288536" cy="2615184"/>
          </a:xfrm>
          <a:prstGeom prst="cloudCallout">
            <a:avLst>
              <a:gd name="adj1" fmla="val 61102"/>
              <a:gd name="adj2" fmla="val 4035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How can we support the implementation of the new strategy? </a:t>
            </a:r>
          </a:p>
        </p:txBody>
      </p:sp>
      <p:sp>
        <p:nvSpPr>
          <p:cNvPr id="6" name="Cloud Callout 5"/>
          <p:cNvSpPr/>
          <p:nvPr/>
        </p:nvSpPr>
        <p:spPr>
          <a:xfrm>
            <a:off x="477739" y="3698695"/>
            <a:ext cx="4334256" cy="2679192"/>
          </a:xfrm>
          <a:prstGeom prst="cloudCallout">
            <a:avLst>
              <a:gd name="adj1" fmla="val -50172"/>
              <a:gd name="adj2" fmla="val 5146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How can we demonstrate the values in all we do?</a:t>
            </a:r>
          </a:p>
        </p:txBody>
      </p:sp>
    </p:spTree>
    <p:extLst>
      <p:ext uri="{BB962C8B-B14F-4D97-AF65-F5344CB8AC3E}">
        <p14:creationId xmlns:p14="http://schemas.microsoft.com/office/powerpoint/2010/main" val="39656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0962-8895-46FE-87FA-2AAEEB07F599}"/>
              </a:ext>
            </a:extLst>
          </p:cNvPr>
          <p:cNvSpPr>
            <a:spLocks noGrp="1"/>
          </p:cNvSpPr>
          <p:nvPr>
            <p:ph type="title"/>
          </p:nvPr>
        </p:nvSpPr>
        <p:spPr/>
        <p:txBody>
          <a:bodyPr/>
          <a:lstStyle/>
          <a:p>
            <a:r>
              <a:rPr lang="en-US" dirty="0">
                <a:cs typeface="Arial"/>
              </a:rPr>
              <a:t>Introduction</a:t>
            </a:r>
            <a:endParaRPr lang="en-US" dirty="0"/>
          </a:p>
        </p:txBody>
      </p:sp>
      <p:sp>
        <p:nvSpPr>
          <p:cNvPr id="3" name="TextBox 2">
            <a:extLst>
              <a:ext uri="{FF2B5EF4-FFF2-40B4-BE49-F238E27FC236}">
                <a16:creationId xmlns:a16="http://schemas.microsoft.com/office/drawing/2014/main" id="{B53D8927-1BDD-40AA-A5D3-F61F41D7D599}"/>
              </a:ext>
            </a:extLst>
          </p:cNvPr>
          <p:cNvSpPr txBox="1"/>
          <p:nvPr/>
        </p:nvSpPr>
        <p:spPr>
          <a:xfrm>
            <a:off x="769139" y="2043631"/>
            <a:ext cx="806146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mj-lt"/>
              </a:rPr>
              <a:t>The changing strategic context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How the Strategy was developed</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Walk-through Strategy content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Implementing the Strategy - Plans</a:t>
            </a:r>
          </a:p>
          <a:p>
            <a:pPr marL="342900" indent="-342900">
              <a:buFont typeface="Arial" panose="020B0604020202020204" pitchFamily="34" charset="0"/>
              <a:buChar char="•"/>
            </a:pPr>
            <a:endParaRPr lang="en-US" sz="2400" dirty="0">
              <a:latin typeface="+mj-lt"/>
              <a:cs typeface="Arial"/>
            </a:endParaRPr>
          </a:p>
          <a:p>
            <a:pPr marL="342900" indent="-342900">
              <a:buFont typeface="Arial" panose="020B0604020202020204" pitchFamily="34" charset="0"/>
              <a:buChar char="•"/>
            </a:pPr>
            <a:r>
              <a:rPr lang="en-US" sz="2400" dirty="0">
                <a:latin typeface="+mj-lt"/>
                <a:cs typeface="Arial"/>
              </a:rPr>
              <a:t>What it means for us</a:t>
            </a:r>
          </a:p>
        </p:txBody>
      </p:sp>
    </p:spTree>
    <p:extLst>
      <p:ext uri="{BB962C8B-B14F-4D97-AF65-F5344CB8AC3E}">
        <p14:creationId xmlns:p14="http://schemas.microsoft.com/office/powerpoint/2010/main" val="344600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0962-8895-46FE-87FA-2AAEEB07F599}"/>
              </a:ext>
            </a:extLst>
          </p:cNvPr>
          <p:cNvSpPr>
            <a:spLocks noGrp="1"/>
          </p:cNvSpPr>
          <p:nvPr>
            <p:ph type="title"/>
          </p:nvPr>
        </p:nvSpPr>
        <p:spPr/>
        <p:txBody>
          <a:bodyPr/>
          <a:lstStyle/>
          <a:p>
            <a:r>
              <a:rPr lang="en-US" dirty="0">
                <a:cs typeface="Arial"/>
              </a:rPr>
              <a:t>A new strategy for a changing context</a:t>
            </a:r>
            <a:endParaRPr lang="en-US" dirty="0"/>
          </a:p>
        </p:txBody>
      </p:sp>
      <p:sp>
        <p:nvSpPr>
          <p:cNvPr id="3" name="TextBox 2">
            <a:extLst>
              <a:ext uri="{FF2B5EF4-FFF2-40B4-BE49-F238E27FC236}">
                <a16:creationId xmlns:a16="http://schemas.microsoft.com/office/drawing/2014/main" id="{B53D8927-1BDD-40AA-A5D3-F61F41D7D599}"/>
              </a:ext>
            </a:extLst>
          </p:cNvPr>
          <p:cNvSpPr txBox="1"/>
          <p:nvPr/>
        </p:nvSpPr>
        <p:spPr>
          <a:xfrm>
            <a:off x="817265" y="1225689"/>
            <a:ext cx="806146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mj-lt"/>
              </a:rPr>
              <a:t>New national political context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Brexit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Augar review of fees and funding</a:t>
            </a:r>
          </a:p>
          <a:p>
            <a:pPr marL="342900" indent="-342900">
              <a:buFont typeface="Arial" panose="020B0604020202020204" pitchFamily="34" charset="0"/>
              <a:buChar char="•"/>
            </a:pPr>
            <a:endParaRPr lang="en-US" sz="2400" dirty="0">
              <a:latin typeface="+mj-lt"/>
              <a:cs typeface="Arial"/>
            </a:endParaRPr>
          </a:p>
          <a:p>
            <a:pPr marL="342900" indent="-342900">
              <a:buFont typeface="Arial" panose="020B0604020202020204" pitchFamily="34" charset="0"/>
              <a:buChar char="•"/>
            </a:pPr>
            <a:r>
              <a:rPr lang="en-US" sz="2400" dirty="0">
                <a:latin typeface="+mj-lt"/>
              </a:rPr>
              <a:t>Changing research funding opportunities</a:t>
            </a:r>
            <a:endParaRPr lang="en-US" sz="2400" dirty="0">
              <a:latin typeface="+mj-lt"/>
              <a:cs typeface="Arial"/>
            </a:endParaRPr>
          </a:p>
          <a:p>
            <a:pPr marL="342900" indent="-342900">
              <a:buFont typeface="Arial" panose="020B0604020202020204" pitchFamily="34" charset="0"/>
              <a:buChar char="•"/>
            </a:pPr>
            <a:endParaRPr lang="en-US" sz="2400" dirty="0">
              <a:latin typeface="+mj-lt"/>
              <a:cs typeface="Arial"/>
            </a:endParaRPr>
          </a:p>
          <a:p>
            <a:pPr marL="342900" indent="-342900">
              <a:buFont typeface="Arial" panose="020B0604020202020204" pitchFamily="34" charset="0"/>
              <a:buChar char="•"/>
            </a:pPr>
            <a:r>
              <a:rPr lang="en-US" sz="2400" dirty="0">
                <a:latin typeface="+mj-lt"/>
                <a:cs typeface="Arial"/>
              </a:rPr>
              <a:t>Global trends including: </a:t>
            </a:r>
          </a:p>
          <a:p>
            <a:pPr marL="1257300" lvl="2" indent="-342900">
              <a:buFont typeface="Arial" panose="020B0604020202020204" pitchFamily="34" charset="0"/>
              <a:buChar char="•"/>
            </a:pPr>
            <a:r>
              <a:rPr lang="en-GB" sz="2400" dirty="0">
                <a:latin typeface="+mj-lt"/>
                <a:cs typeface="Arial"/>
              </a:rPr>
              <a:t>Globalisation</a:t>
            </a:r>
          </a:p>
          <a:p>
            <a:pPr marL="1257300" lvl="2" indent="-342900">
              <a:buFont typeface="Arial" panose="020B0604020202020204" pitchFamily="34" charset="0"/>
              <a:buChar char="•"/>
            </a:pPr>
            <a:r>
              <a:rPr lang="en-GB" sz="2400" dirty="0">
                <a:latin typeface="+mj-lt"/>
                <a:cs typeface="Arial"/>
              </a:rPr>
              <a:t>Knowledge acquisition and identity </a:t>
            </a:r>
          </a:p>
          <a:p>
            <a:pPr marL="1257300" lvl="2" indent="-342900">
              <a:buFont typeface="Arial" panose="020B0604020202020204" pitchFamily="34" charset="0"/>
              <a:buChar char="•"/>
            </a:pPr>
            <a:r>
              <a:rPr lang="en-GB" sz="2400" dirty="0">
                <a:latin typeface="+mj-lt"/>
                <a:cs typeface="Arial"/>
              </a:rPr>
              <a:t>Living in an ICT saturated world </a:t>
            </a:r>
          </a:p>
          <a:p>
            <a:pPr marL="1257300" lvl="2" indent="-342900">
              <a:buFont typeface="Arial" panose="020B0604020202020204" pitchFamily="34" charset="0"/>
              <a:buChar char="•"/>
            </a:pPr>
            <a:r>
              <a:rPr lang="en-GB" sz="2400" dirty="0">
                <a:latin typeface="+mj-lt"/>
                <a:cs typeface="Arial"/>
              </a:rPr>
              <a:t>Healthy living  </a:t>
            </a:r>
          </a:p>
          <a:p>
            <a:pPr marL="1257300" lvl="2" indent="-342900">
              <a:buFont typeface="Arial" panose="020B0604020202020204" pitchFamily="34" charset="0"/>
              <a:buChar char="•"/>
            </a:pPr>
            <a:r>
              <a:rPr lang="en-GB" sz="2400" dirty="0">
                <a:latin typeface="+mj-lt"/>
                <a:cs typeface="Arial"/>
              </a:rPr>
              <a:t>Migration</a:t>
            </a:r>
          </a:p>
          <a:p>
            <a:pPr marL="1257300" lvl="2" indent="-342900">
              <a:buFont typeface="Arial" panose="020B0604020202020204" pitchFamily="34" charset="0"/>
              <a:buChar char="•"/>
            </a:pPr>
            <a:endParaRPr lang="en-US" sz="2400" dirty="0">
              <a:latin typeface="+mj-lt"/>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095" y="1282349"/>
            <a:ext cx="1389888" cy="13687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43" y="2917403"/>
            <a:ext cx="1047750" cy="914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5363" y="3666143"/>
            <a:ext cx="1000125" cy="11049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631" y="4771043"/>
            <a:ext cx="1171575" cy="1028700"/>
          </a:xfrm>
          <a:prstGeom prst="rect">
            <a:avLst/>
          </a:prstGeom>
        </p:spPr>
      </p:pic>
    </p:spTree>
    <p:extLst>
      <p:ext uri="{BB962C8B-B14F-4D97-AF65-F5344CB8AC3E}">
        <p14:creationId xmlns:p14="http://schemas.microsoft.com/office/powerpoint/2010/main" val="283549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hevron 12">
            <a:extLst>
              <a:ext uri="{FF2B5EF4-FFF2-40B4-BE49-F238E27FC236}">
                <a16:creationId xmlns:a16="http://schemas.microsoft.com/office/drawing/2014/main" id="{3D9215A9-57DB-4449-9042-5AC4132636B1}"/>
              </a:ext>
            </a:extLst>
          </p:cNvPr>
          <p:cNvSpPr/>
          <p:nvPr/>
        </p:nvSpPr>
        <p:spPr>
          <a:xfrm>
            <a:off x="5522316" y="3954912"/>
            <a:ext cx="3594976" cy="2341604"/>
          </a:xfrm>
          <a:prstGeom prst="chevro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ndParaRPr>
          </a:p>
        </p:txBody>
      </p:sp>
      <p:sp>
        <p:nvSpPr>
          <p:cNvPr id="14" name="Arrow: Chevron 13">
            <a:extLst>
              <a:ext uri="{FF2B5EF4-FFF2-40B4-BE49-F238E27FC236}">
                <a16:creationId xmlns:a16="http://schemas.microsoft.com/office/drawing/2014/main" id="{A5D1B369-395C-47A9-A389-9D37D937F460}"/>
              </a:ext>
            </a:extLst>
          </p:cNvPr>
          <p:cNvSpPr/>
          <p:nvPr/>
        </p:nvSpPr>
        <p:spPr>
          <a:xfrm>
            <a:off x="2948121" y="3935292"/>
            <a:ext cx="3562479" cy="234160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ndParaRPr>
          </a:p>
        </p:txBody>
      </p:sp>
      <p:sp>
        <p:nvSpPr>
          <p:cNvPr id="148" name="Arrow: Chevron 147">
            <a:extLst>
              <a:ext uri="{FF2B5EF4-FFF2-40B4-BE49-F238E27FC236}">
                <a16:creationId xmlns:a16="http://schemas.microsoft.com/office/drawing/2014/main" id="{F1C43A1A-7248-4A17-990C-EF0D84EF2CBB}"/>
              </a:ext>
            </a:extLst>
          </p:cNvPr>
          <p:cNvSpPr/>
          <p:nvPr/>
        </p:nvSpPr>
        <p:spPr>
          <a:xfrm>
            <a:off x="8086466" y="3954913"/>
            <a:ext cx="3431202" cy="234160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ndParaRPr>
          </a:p>
        </p:txBody>
      </p:sp>
      <p:sp>
        <p:nvSpPr>
          <p:cNvPr id="4" name="Title 3"/>
          <p:cNvSpPr>
            <a:spLocks noGrp="1"/>
          </p:cNvSpPr>
          <p:nvPr>
            <p:ph type="title"/>
          </p:nvPr>
        </p:nvSpPr>
        <p:spPr/>
        <p:txBody>
          <a:bodyPr/>
          <a:lstStyle/>
          <a:p>
            <a:r>
              <a:rPr lang="en-GB" dirty="0"/>
              <a:t>How we developed our Strategy</a:t>
            </a:r>
          </a:p>
        </p:txBody>
      </p:sp>
      <p:sp>
        <p:nvSpPr>
          <p:cNvPr id="143" name="TextBox 142">
            <a:extLst>
              <a:ext uri="{FF2B5EF4-FFF2-40B4-BE49-F238E27FC236}">
                <a16:creationId xmlns:a16="http://schemas.microsoft.com/office/drawing/2014/main" id="{3F030A85-084C-4968-96FC-61F9D62AD792}"/>
              </a:ext>
            </a:extLst>
          </p:cNvPr>
          <p:cNvSpPr txBox="1"/>
          <p:nvPr/>
        </p:nvSpPr>
        <p:spPr>
          <a:xfrm>
            <a:off x="3819992" y="4837246"/>
            <a:ext cx="2521865"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a:solidFill>
                  <a:schemeClr val="bg1"/>
                </a:solidFill>
                <a:latin typeface="+mj-lt"/>
                <a:cs typeface="Arial"/>
              </a:rPr>
              <a:t>March - April 2019</a:t>
            </a:r>
            <a:r>
              <a:rPr lang="en-GB" sz="1300">
                <a:solidFill>
                  <a:schemeClr val="bg1"/>
                </a:solidFill>
                <a:latin typeface="+mj-lt"/>
                <a:cs typeface="Arial"/>
              </a:rPr>
              <a:t> </a:t>
            </a:r>
          </a:p>
          <a:p>
            <a:pPr algn="ctr"/>
            <a:endParaRPr lang="en-GB" sz="400">
              <a:solidFill>
                <a:schemeClr val="bg1"/>
              </a:solidFill>
              <a:latin typeface="+mj-lt"/>
              <a:cs typeface="Arial"/>
            </a:endParaRPr>
          </a:p>
          <a:p>
            <a:pPr algn="ctr"/>
            <a:r>
              <a:rPr lang="en-GB" sz="1400">
                <a:solidFill>
                  <a:schemeClr val="bg1"/>
                </a:solidFill>
                <a:latin typeface="+mj-lt"/>
                <a:cs typeface="Arial"/>
              </a:rPr>
              <a:t>Green Paper </a:t>
            </a:r>
            <a:br>
              <a:rPr lang="en-GB" sz="1400">
                <a:solidFill>
                  <a:schemeClr val="bg1"/>
                </a:solidFill>
                <a:latin typeface="+mj-lt"/>
                <a:cs typeface="Arial"/>
              </a:rPr>
            </a:br>
            <a:r>
              <a:rPr lang="en-GB" sz="1400">
                <a:solidFill>
                  <a:schemeClr val="bg1"/>
                </a:solidFill>
                <a:latin typeface="+mj-lt"/>
                <a:cs typeface="Arial"/>
              </a:rPr>
              <a:t>Consultation</a:t>
            </a:r>
            <a:endParaRPr lang="en-US" sz="1400">
              <a:solidFill>
                <a:schemeClr val="bg1"/>
              </a:solidFill>
            </a:endParaRPr>
          </a:p>
        </p:txBody>
      </p:sp>
      <p:sp>
        <p:nvSpPr>
          <p:cNvPr id="144" name="TextBox 143">
            <a:extLst>
              <a:ext uri="{FF2B5EF4-FFF2-40B4-BE49-F238E27FC236}">
                <a16:creationId xmlns:a16="http://schemas.microsoft.com/office/drawing/2014/main" id="{86E46229-4436-4F42-95A7-DA01B28DEC96}"/>
              </a:ext>
            </a:extLst>
          </p:cNvPr>
          <p:cNvSpPr txBox="1"/>
          <p:nvPr/>
        </p:nvSpPr>
        <p:spPr>
          <a:xfrm>
            <a:off x="6341857" y="4767200"/>
            <a:ext cx="259821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a:solidFill>
                  <a:schemeClr val="bg1">
                    <a:lumMod val="50000"/>
                  </a:schemeClr>
                </a:solidFill>
                <a:latin typeface="+mj-lt"/>
                <a:cs typeface="Arial"/>
              </a:rPr>
              <a:t>July – September </a:t>
            </a:r>
            <a:br>
              <a:rPr lang="en-GB" sz="1300" b="1">
                <a:solidFill>
                  <a:schemeClr val="bg1">
                    <a:lumMod val="50000"/>
                  </a:schemeClr>
                </a:solidFill>
                <a:latin typeface="+mj-lt"/>
                <a:cs typeface="Arial"/>
              </a:rPr>
            </a:br>
            <a:r>
              <a:rPr lang="en-GB" sz="1300" b="1">
                <a:solidFill>
                  <a:schemeClr val="bg1">
                    <a:lumMod val="50000"/>
                  </a:schemeClr>
                </a:solidFill>
                <a:latin typeface="+mj-lt"/>
                <a:cs typeface="Arial"/>
              </a:rPr>
              <a:t>2019 </a:t>
            </a:r>
            <a:r>
              <a:rPr lang="en-GB" sz="1300">
                <a:solidFill>
                  <a:schemeClr val="bg1">
                    <a:lumMod val="50000"/>
                  </a:schemeClr>
                </a:solidFill>
                <a:latin typeface="+mj-lt"/>
                <a:cs typeface="Arial"/>
              </a:rPr>
              <a:t> </a:t>
            </a:r>
          </a:p>
          <a:p>
            <a:pPr algn="ctr"/>
            <a:endParaRPr lang="en-GB" sz="400">
              <a:solidFill>
                <a:schemeClr val="bg1">
                  <a:lumMod val="50000"/>
                </a:schemeClr>
              </a:solidFill>
              <a:latin typeface="+mj-lt"/>
              <a:cs typeface="Arial"/>
            </a:endParaRPr>
          </a:p>
          <a:p>
            <a:pPr algn="ctr"/>
            <a:r>
              <a:rPr lang="en-GB" sz="1400">
                <a:solidFill>
                  <a:schemeClr val="bg1">
                    <a:lumMod val="50000"/>
                  </a:schemeClr>
                </a:solidFill>
                <a:latin typeface="+mj-lt"/>
                <a:cs typeface="Arial"/>
              </a:rPr>
              <a:t>White Paper </a:t>
            </a:r>
            <a:br>
              <a:rPr lang="en-GB" sz="1400">
                <a:solidFill>
                  <a:schemeClr val="bg1">
                    <a:lumMod val="50000"/>
                  </a:schemeClr>
                </a:solidFill>
                <a:latin typeface="+mj-lt"/>
                <a:cs typeface="Arial"/>
              </a:rPr>
            </a:br>
            <a:r>
              <a:rPr lang="en-GB" sz="1400">
                <a:solidFill>
                  <a:schemeClr val="bg1">
                    <a:lumMod val="50000"/>
                  </a:schemeClr>
                </a:solidFill>
                <a:latin typeface="+mj-lt"/>
                <a:cs typeface="Arial"/>
              </a:rPr>
              <a:t>Consultation</a:t>
            </a:r>
            <a:endParaRPr lang="en-US" sz="1400">
              <a:solidFill>
                <a:schemeClr val="bg1">
                  <a:lumMod val="50000"/>
                </a:schemeClr>
              </a:solidFill>
            </a:endParaRPr>
          </a:p>
        </p:txBody>
      </p:sp>
      <p:sp>
        <p:nvSpPr>
          <p:cNvPr id="145" name="TextBox 144">
            <a:extLst>
              <a:ext uri="{FF2B5EF4-FFF2-40B4-BE49-F238E27FC236}">
                <a16:creationId xmlns:a16="http://schemas.microsoft.com/office/drawing/2014/main" id="{14082247-C547-4C4F-8A75-D7221A3A8B9D}"/>
              </a:ext>
            </a:extLst>
          </p:cNvPr>
          <p:cNvSpPr txBox="1"/>
          <p:nvPr/>
        </p:nvSpPr>
        <p:spPr>
          <a:xfrm>
            <a:off x="9049229" y="4692989"/>
            <a:ext cx="219821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dirty="0">
                <a:solidFill>
                  <a:schemeClr val="bg1"/>
                </a:solidFill>
                <a:latin typeface="+mj-lt"/>
                <a:cs typeface="Arial"/>
              </a:rPr>
              <a:t>October - December </a:t>
            </a:r>
            <a:r>
              <a:rPr lang="en-GB" sz="1300" b="1" dirty="0">
                <a:latin typeface="+mj-lt"/>
                <a:cs typeface="Arial"/>
              </a:rPr>
              <a:t/>
            </a:r>
            <a:br>
              <a:rPr lang="en-GB" sz="1300" b="1" dirty="0">
                <a:latin typeface="+mj-lt"/>
                <a:cs typeface="Arial"/>
              </a:rPr>
            </a:br>
            <a:r>
              <a:rPr lang="en-GB" sz="1300" b="1" dirty="0">
                <a:solidFill>
                  <a:schemeClr val="bg1"/>
                </a:solidFill>
                <a:latin typeface="+mj-lt"/>
                <a:cs typeface="Arial"/>
              </a:rPr>
              <a:t>2019</a:t>
            </a:r>
          </a:p>
          <a:p>
            <a:pPr algn="ctr"/>
            <a:endParaRPr lang="en-US" sz="400">
              <a:solidFill>
                <a:schemeClr val="bg1"/>
              </a:solidFill>
              <a:latin typeface="Arial"/>
              <a:cs typeface="Arial"/>
            </a:endParaRPr>
          </a:p>
          <a:p>
            <a:pPr algn="ctr"/>
            <a:r>
              <a:rPr lang="en-GB" sz="1400" dirty="0">
                <a:solidFill>
                  <a:schemeClr val="bg1"/>
                </a:solidFill>
                <a:latin typeface="Arial"/>
                <a:cs typeface="Arial"/>
              </a:rPr>
              <a:t>Ratification &amp; Publication </a:t>
            </a:r>
          </a:p>
        </p:txBody>
      </p:sp>
      <p:sp>
        <p:nvSpPr>
          <p:cNvPr id="15" name="Arrow: Chevron 14">
            <a:extLst>
              <a:ext uri="{FF2B5EF4-FFF2-40B4-BE49-F238E27FC236}">
                <a16:creationId xmlns:a16="http://schemas.microsoft.com/office/drawing/2014/main" id="{71DE9CB7-4E48-4A85-A15C-0227B61BBCC7}"/>
              </a:ext>
            </a:extLst>
          </p:cNvPr>
          <p:cNvSpPr/>
          <p:nvPr/>
        </p:nvSpPr>
        <p:spPr>
          <a:xfrm>
            <a:off x="391242" y="3917576"/>
            <a:ext cx="3562477" cy="234160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ndParaRPr>
          </a:p>
        </p:txBody>
      </p:sp>
      <p:sp>
        <p:nvSpPr>
          <p:cNvPr id="16" name="TextBox 15">
            <a:extLst>
              <a:ext uri="{FF2B5EF4-FFF2-40B4-BE49-F238E27FC236}">
                <a16:creationId xmlns:a16="http://schemas.microsoft.com/office/drawing/2014/main" id="{3F030A85-084C-4968-96FC-61F9D62AD792}"/>
              </a:ext>
            </a:extLst>
          </p:cNvPr>
          <p:cNvSpPr txBox="1"/>
          <p:nvPr/>
        </p:nvSpPr>
        <p:spPr>
          <a:xfrm>
            <a:off x="1484337" y="4673364"/>
            <a:ext cx="1868000"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a:solidFill>
                  <a:schemeClr val="bg1"/>
                </a:solidFill>
                <a:latin typeface="+mj-lt"/>
                <a:cs typeface="Arial"/>
              </a:rPr>
              <a:t>November 2018</a:t>
            </a:r>
            <a:r>
              <a:rPr lang="en-GB" sz="1300">
                <a:solidFill>
                  <a:schemeClr val="bg1"/>
                </a:solidFill>
                <a:latin typeface="+mj-lt"/>
                <a:cs typeface="Arial"/>
              </a:rPr>
              <a:t>  </a:t>
            </a:r>
          </a:p>
          <a:p>
            <a:pPr algn="ctr"/>
            <a:endParaRPr lang="en-GB" sz="400">
              <a:solidFill>
                <a:schemeClr val="bg1"/>
              </a:solidFill>
              <a:latin typeface="+mj-lt"/>
              <a:cs typeface="Arial"/>
            </a:endParaRPr>
          </a:p>
          <a:p>
            <a:pPr algn="ctr"/>
            <a:r>
              <a:rPr lang="en-GB" sz="1400">
                <a:solidFill>
                  <a:schemeClr val="bg1"/>
                </a:solidFill>
                <a:latin typeface="+mj-lt"/>
                <a:cs typeface="Arial"/>
              </a:rPr>
              <a:t>21</a:t>
            </a:r>
            <a:r>
              <a:rPr lang="en-GB" sz="1400" baseline="30000">
                <a:solidFill>
                  <a:schemeClr val="bg1"/>
                </a:solidFill>
                <a:latin typeface="+mj-lt"/>
                <a:cs typeface="Arial"/>
              </a:rPr>
              <a:t>st</a:t>
            </a:r>
            <a:r>
              <a:rPr lang="en-GB" sz="1400">
                <a:solidFill>
                  <a:schemeClr val="bg1"/>
                </a:solidFill>
                <a:latin typeface="+mj-lt"/>
                <a:cs typeface="Arial"/>
              </a:rPr>
              <a:t> Century</a:t>
            </a:r>
            <a:br>
              <a:rPr lang="en-GB" sz="1400">
                <a:solidFill>
                  <a:schemeClr val="bg1"/>
                </a:solidFill>
                <a:latin typeface="+mj-lt"/>
                <a:cs typeface="Arial"/>
              </a:rPr>
            </a:br>
            <a:r>
              <a:rPr lang="en-GB" sz="1400">
                <a:solidFill>
                  <a:schemeClr val="bg1"/>
                </a:solidFill>
                <a:latin typeface="+mj-lt"/>
                <a:cs typeface="Arial"/>
              </a:rPr>
              <a:t>Consultation</a:t>
            </a:r>
            <a:endParaRPr lang="en-US" sz="1400">
              <a:solidFill>
                <a:schemeClr val="bg1"/>
              </a:solidFill>
            </a:endParaRPr>
          </a:p>
        </p:txBody>
      </p:sp>
      <p:sp>
        <p:nvSpPr>
          <p:cNvPr id="17" name="Rounded Rectangular Callout 16"/>
          <p:cNvSpPr/>
          <p:nvPr/>
        </p:nvSpPr>
        <p:spPr>
          <a:xfrm>
            <a:off x="391242" y="1327541"/>
            <a:ext cx="8924732" cy="1720150"/>
          </a:xfrm>
          <a:prstGeom prst="wedgeRoundRectCallout">
            <a:avLst>
              <a:gd name="adj1" fmla="val -50088"/>
              <a:gd name="adj2" fmla="val 16968"/>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mj-lt"/>
              </a:rPr>
              <a:t>“The Strategy was the result of an extensive consultation with staff and students on all our campuses, and it therefore provides an ambitious and positive direction of travel in what are undoubtedly testing times.”</a:t>
            </a:r>
          </a:p>
          <a:p>
            <a:pPr algn="r"/>
            <a:r>
              <a:rPr lang="en-GB" sz="1400" i="1" dirty="0">
                <a:solidFill>
                  <a:schemeClr val="tx1"/>
                </a:solidFill>
                <a:latin typeface="+mj-lt"/>
              </a:rPr>
              <a:t>December 2019 </a:t>
            </a:r>
          </a:p>
        </p:txBody>
      </p:sp>
      <p:sp>
        <p:nvSpPr>
          <p:cNvPr id="18" name="TextBox 17"/>
          <p:cNvSpPr txBox="1"/>
          <p:nvPr/>
        </p:nvSpPr>
        <p:spPr>
          <a:xfrm>
            <a:off x="9459376" y="2316963"/>
            <a:ext cx="2222872" cy="523220"/>
          </a:xfrm>
          <a:prstGeom prst="rect">
            <a:avLst/>
          </a:prstGeom>
          <a:noFill/>
        </p:spPr>
        <p:txBody>
          <a:bodyPr wrap="square" rtlCol="0">
            <a:spAutoFit/>
          </a:bodyPr>
          <a:lstStyle/>
          <a:p>
            <a:pPr algn="ctr"/>
            <a:r>
              <a:rPr lang="en-GB" sz="1400" b="1" dirty="0">
                <a:latin typeface="+mj-lt"/>
              </a:rPr>
              <a:t>Professor Shearer West</a:t>
            </a:r>
          </a:p>
          <a:p>
            <a:pPr algn="ctr"/>
            <a:r>
              <a:rPr lang="en-GB" sz="1400" b="1" dirty="0">
                <a:latin typeface="+mj-lt"/>
              </a:rPr>
              <a:t>Vice-Chancellor</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283" y="1320336"/>
            <a:ext cx="845057" cy="878524"/>
          </a:xfrm>
          <a:prstGeom prst="rect">
            <a:avLst/>
          </a:prstGeom>
        </p:spPr>
      </p:pic>
    </p:spTree>
    <p:extLst>
      <p:ext uri="{BB962C8B-B14F-4D97-AF65-F5344CB8AC3E}">
        <p14:creationId xmlns:p14="http://schemas.microsoft.com/office/powerpoint/2010/main" val="2597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Strategy – Mission and Vision</a:t>
            </a:r>
          </a:p>
        </p:txBody>
      </p:sp>
      <p:graphicFrame>
        <p:nvGraphicFramePr>
          <p:cNvPr id="4" name="Diagram 3"/>
          <p:cNvGraphicFramePr/>
          <p:nvPr>
            <p:extLst>
              <p:ext uri="{D42A27DB-BD31-4B8C-83A1-F6EECF244321}">
                <p14:modId xmlns:p14="http://schemas.microsoft.com/office/powerpoint/2010/main" val="1914158894"/>
              </p:ext>
            </p:extLst>
          </p:nvPr>
        </p:nvGraphicFramePr>
        <p:xfrm>
          <a:off x="743888" y="1093377"/>
          <a:ext cx="109842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2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Strategy – Values </a:t>
            </a:r>
          </a:p>
        </p:txBody>
      </p:sp>
      <p:graphicFrame>
        <p:nvGraphicFramePr>
          <p:cNvPr id="4" name="Diagram 3"/>
          <p:cNvGraphicFramePr/>
          <p:nvPr>
            <p:extLst>
              <p:ext uri="{D42A27DB-BD31-4B8C-83A1-F6EECF244321}">
                <p14:modId xmlns:p14="http://schemas.microsoft.com/office/powerpoint/2010/main" val="3143407919"/>
              </p:ext>
            </p:extLst>
          </p:nvPr>
        </p:nvGraphicFramePr>
        <p:xfrm>
          <a:off x="617764" y="4080330"/>
          <a:ext cx="10984286" cy="215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11966160"/>
              </p:ext>
            </p:extLst>
          </p:nvPr>
        </p:nvGraphicFramePr>
        <p:xfrm>
          <a:off x="2469932" y="5103185"/>
          <a:ext cx="8978900" cy="893234"/>
        </p:xfrm>
        <a:graphic>
          <a:graphicData uri="http://schemas.openxmlformats.org/drawingml/2006/table">
            <a:tbl>
              <a:tblPr firstRow="1" bandRow="1">
                <a:tableStyleId>{5C22544A-7EE6-4342-B048-85BDC9FD1C3A}</a:tableStyleId>
              </a:tblPr>
              <a:tblGrid>
                <a:gridCol w="1795780">
                  <a:extLst>
                    <a:ext uri="{9D8B030D-6E8A-4147-A177-3AD203B41FA5}">
                      <a16:colId xmlns:a16="http://schemas.microsoft.com/office/drawing/2014/main" val="2996727410"/>
                    </a:ext>
                  </a:extLst>
                </a:gridCol>
                <a:gridCol w="1795780">
                  <a:extLst>
                    <a:ext uri="{9D8B030D-6E8A-4147-A177-3AD203B41FA5}">
                      <a16:colId xmlns:a16="http://schemas.microsoft.com/office/drawing/2014/main" val="71885684"/>
                    </a:ext>
                  </a:extLst>
                </a:gridCol>
                <a:gridCol w="1795780">
                  <a:extLst>
                    <a:ext uri="{9D8B030D-6E8A-4147-A177-3AD203B41FA5}">
                      <a16:colId xmlns:a16="http://schemas.microsoft.com/office/drawing/2014/main" val="3846329360"/>
                    </a:ext>
                  </a:extLst>
                </a:gridCol>
                <a:gridCol w="1795780">
                  <a:extLst>
                    <a:ext uri="{9D8B030D-6E8A-4147-A177-3AD203B41FA5}">
                      <a16:colId xmlns:a16="http://schemas.microsoft.com/office/drawing/2014/main" val="1855827874"/>
                    </a:ext>
                  </a:extLst>
                </a:gridCol>
                <a:gridCol w="1795780">
                  <a:extLst>
                    <a:ext uri="{9D8B030D-6E8A-4147-A177-3AD203B41FA5}">
                      <a16:colId xmlns:a16="http://schemas.microsoft.com/office/drawing/2014/main" val="94736464"/>
                    </a:ext>
                  </a:extLst>
                </a:gridCol>
              </a:tblGrid>
              <a:tr h="893234">
                <a:tc>
                  <a:txBody>
                    <a:bodyPr/>
                    <a:lstStyle/>
                    <a:p>
                      <a:pPr algn="ctr"/>
                      <a:endParaRPr lang="en-GB" sz="1900" b="1" kern="1200" dirty="0">
                        <a:solidFill>
                          <a:schemeClr val="tx1"/>
                        </a:solidFill>
                        <a:effectLst/>
                        <a:latin typeface="+mj-lt"/>
                        <a:ea typeface="+mn-ea"/>
                        <a:cs typeface="+mn-cs"/>
                      </a:endParaRPr>
                    </a:p>
                    <a:p>
                      <a:pPr algn="ctr"/>
                      <a:r>
                        <a:rPr lang="en-GB" sz="1900" b="1" kern="1200" dirty="0">
                          <a:solidFill>
                            <a:schemeClr val="tx1"/>
                          </a:solidFill>
                          <a:effectLst/>
                          <a:latin typeface="+mj-lt"/>
                          <a:ea typeface="+mn-ea"/>
                          <a:cs typeface="+mn-cs"/>
                        </a:rPr>
                        <a:t>Inclusivity</a:t>
                      </a:r>
                      <a:endParaRPr lang="en-GB" sz="190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900" b="1" kern="1200" dirty="0">
                        <a:solidFill>
                          <a:schemeClr val="tx1"/>
                        </a:solidFill>
                        <a:effectLst/>
                        <a:latin typeface="+mj-lt"/>
                        <a:ea typeface="+mn-ea"/>
                        <a:cs typeface="+mn-cs"/>
                      </a:endParaRPr>
                    </a:p>
                    <a:p>
                      <a:pPr algn="ctr"/>
                      <a:r>
                        <a:rPr lang="en-GB" sz="1900" b="1" kern="1200" dirty="0">
                          <a:solidFill>
                            <a:schemeClr val="tx1"/>
                          </a:solidFill>
                          <a:effectLst/>
                          <a:latin typeface="+mj-lt"/>
                          <a:ea typeface="+mn-ea"/>
                          <a:cs typeface="+mn-cs"/>
                        </a:rPr>
                        <a:t>Ambition</a:t>
                      </a:r>
                      <a:endParaRPr lang="en-GB" sz="190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900" b="1" kern="1200" dirty="0">
                        <a:solidFill>
                          <a:schemeClr val="tx1"/>
                        </a:solidFill>
                        <a:effectLst/>
                        <a:latin typeface="+mj-lt"/>
                        <a:ea typeface="+mn-ea"/>
                        <a:cs typeface="+mn-cs"/>
                      </a:endParaRPr>
                    </a:p>
                    <a:p>
                      <a:pPr algn="ctr"/>
                      <a:r>
                        <a:rPr lang="en-GB" sz="1900" b="1" kern="1200" dirty="0">
                          <a:solidFill>
                            <a:schemeClr val="tx1"/>
                          </a:solidFill>
                          <a:effectLst/>
                          <a:latin typeface="+mj-lt"/>
                          <a:ea typeface="+mn-ea"/>
                          <a:cs typeface="+mn-cs"/>
                        </a:rPr>
                        <a:t>Openness</a:t>
                      </a:r>
                      <a:endParaRPr lang="en-GB" sz="190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900" b="1" kern="1200" dirty="0">
                        <a:solidFill>
                          <a:schemeClr val="tx1"/>
                        </a:solidFill>
                        <a:effectLst/>
                        <a:latin typeface="+mj-lt"/>
                        <a:ea typeface="+mn-ea"/>
                        <a:cs typeface="+mn-cs"/>
                      </a:endParaRPr>
                    </a:p>
                    <a:p>
                      <a:pPr algn="ctr"/>
                      <a:r>
                        <a:rPr lang="en-GB" sz="1900" b="1" kern="1200" dirty="0">
                          <a:solidFill>
                            <a:schemeClr val="tx1"/>
                          </a:solidFill>
                          <a:effectLst/>
                          <a:latin typeface="+mj-lt"/>
                          <a:ea typeface="+mn-ea"/>
                          <a:cs typeface="+mn-cs"/>
                        </a:rPr>
                        <a:t>Fairness</a:t>
                      </a:r>
                      <a:endParaRPr lang="en-GB" sz="190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900" b="1" kern="1200" dirty="0">
                        <a:solidFill>
                          <a:schemeClr val="tx1"/>
                        </a:solidFill>
                        <a:effectLst/>
                        <a:latin typeface="+mj-lt"/>
                        <a:ea typeface="+mn-ea"/>
                        <a:cs typeface="+mn-cs"/>
                      </a:endParaRPr>
                    </a:p>
                    <a:p>
                      <a:pPr algn="ctr"/>
                      <a:r>
                        <a:rPr lang="en-GB" sz="1900" b="1" kern="1200" dirty="0">
                          <a:solidFill>
                            <a:schemeClr val="tx1"/>
                          </a:solidFill>
                          <a:effectLst/>
                          <a:latin typeface="+mj-lt"/>
                          <a:ea typeface="+mn-ea"/>
                          <a:cs typeface="+mn-cs"/>
                        </a:rPr>
                        <a:t>Respect</a:t>
                      </a:r>
                      <a:endParaRPr lang="en-GB" sz="190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7264841"/>
                  </a:ext>
                </a:extLst>
              </a:tr>
            </a:tbl>
          </a:graphicData>
        </a:graphic>
      </p:graphicFrame>
      <p:sp>
        <p:nvSpPr>
          <p:cNvPr id="5" name="TextBox 4"/>
          <p:cNvSpPr txBox="1"/>
          <p:nvPr/>
        </p:nvSpPr>
        <p:spPr>
          <a:xfrm>
            <a:off x="2376270" y="4620109"/>
            <a:ext cx="4583112"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Arial"/>
                <a:ea typeface="+mn-ea"/>
                <a:cs typeface="+mn-cs"/>
              </a:rPr>
              <a:t>In all we do, we value…</a:t>
            </a:r>
          </a:p>
        </p:txBody>
      </p:sp>
      <p:sp>
        <p:nvSpPr>
          <p:cNvPr id="7" name="Rounded Rectangular Callout 6"/>
          <p:cNvSpPr/>
          <p:nvPr/>
        </p:nvSpPr>
        <p:spPr>
          <a:xfrm>
            <a:off x="1779158" y="2002877"/>
            <a:ext cx="8668125" cy="1431833"/>
          </a:xfrm>
          <a:prstGeom prst="wedgeRoundRectCallout">
            <a:avLst>
              <a:gd name="adj1" fmla="val -50088"/>
              <a:gd name="adj2" fmla="val 16968"/>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mj-lt"/>
              </a:rPr>
              <a:t>The strategy articulates decisively a core set of principles and values, which are shared across our global institution. These will embed everything we do individually and within / across our teams. </a:t>
            </a:r>
          </a:p>
        </p:txBody>
      </p:sp>
    </p:spTree>
    <p:extLst>
      <p:ext uri="{BB962C8B-B14F-4D97-AF65-F5344CB8AC3E}">
        <p14:creationId xmlns:p14="http://schemas.microsoft.com/office/powerpoint/2010/main" val="34959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Strategy – Strategic Goals </a:t>
            </a:r>
          </a:p>
        </p:txBody>
      </p:sp>
      <p:graphicFrame>
        <p:nvGraphicFramePr>
          <p:cNvPr id="3" name="Diagram 2"/>
          <p:cNvGraphicFramePr/>
          <p:nvPr>
            <p:extLst>
              <p:ext uri="{D42A27DB-BD31-4B8C-83A1-F6EECF244321}">
                <p14:modId xmlns:p14="http://schemas.microsoft.com/office/powerpoint/2010/main" val="822224843"/>
              </p:ext>
            </p:extLst>
          </p:nvPr>
        </p:nvGraphicFramePr>
        <p:xfrm>
          <a:off x="4462728" y="1605560"/>
          <a:ext cx="7219520" cy="459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ular Callout 13"/>
          <p:cNvSpPr/>
          <p:nvPr/>
        </p:nvSpPr>
        <p:spPr>
          <a:xfrm>
            <a:off x="493083" y="2355592"/>
            <a:ext cx="3288381" cy="3090223"/>
          </a:xfrm>
          <a:prstGeom prst="wedgeRoundRectCallout">
            <a:avLst>
              <a:gd name="adj1" fmla="val -50088"/>
              <a:gd name="adj2" fmla="val 16968"/>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mj-lt"/>
              </a:rPr>
              <a:t>We have seven strategic goals, each of which can be expressed in the work of our Faculties, Schools, Professional Services areas – and our own individual work day-to-day.</a:t>
            </a:r>
          </a:p>
        </p:txBody>
      </p:sp>
    </p:spTree>
    <p:extLst>
      <p:ext uri="{BB962C8B-B14F-4D97-AF65-F5344CB8AC3E}">
        <p14:creationId xmlns:p14="http://schemas.microsoft.com/office/powerpoint/2010/main" val="201197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Strategy – Enablers </a:t>
            </a:r>
          </a:p>
        </p:txBody>
      </p:sp>
      <p:graphicFrame>
        <p:nvGraphicFramePr>
          <p:cNvPr id="4" name="Diagram 3"/>
          <p:cNvGraphicFramePr/>
          <p:nvPr>
            <p:extLst>
              <p:ext uri="{D42A27DB-BD31-4B8C-83A1-F6EECF244321}">
                <p14:modId xmlns:p14="http://schemas.microsoft.com/office/powerpoint/2010/main" val="2758254324"/>
              </p:ext>
            </p:extLst>
          </p:nvPr>
        </p:nvGraphicFramePr>
        <p:xfrm>
          <a:off x="617764" y="4080330"/>
          <a:ext cx="10984286" cy="215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88528278"/>
              </p:ext>
            </p:extLst>
          </p:nvPr>
        </p:nvGraphicFramePr>
        <p:xfrm>
          <a:off x="2623152" y="4906555"/>
          <a:ext cx="8978898" cy="893234"/>
        </p:xfrm>
        <a:graphic>
          <a:graphicData uri="http://schemas.openxmlformats.org/drawingml/2006/table">
            <a:tbl>
              <a:tblPr firstRow="1" bandRow="1">
                <a:tableStyleId>{5C22544A-7EE6-4342-B048-85BDC9FD1C3A}</a:tableStyleId>
              </a:tblPr>
              <a:tblGrid>
                <a:gridCol w="1192105">
                  <a:extLst>
                    <a:ext uri="{9D8B030D-6E8A-4147-A177-3AD203B41FA5}">
                      <a16:colId xmlns:a16="http://schemas.microsoft.com/office/drawing/2014/main" val="2996727410"/>
                    </a:ext>
                  </a:extLst>
                </a:gridCol>
                <a:gridCol w="1828800">
                  <a:extLst>
                    <a:ext uri="{9D8B030D-6E8A-4147-A177-3AD203B41FA5}">
                      <a16:colId xmlns:a16="http://schemas.microsoft.com/office/drawing/2014/main" val="2165564382"/>
                    </a:ext>
                  </a:extLst>
                </a:gridCol>
                <a:gridCol w="1468544">
                  <a:extLst>
                    <a:ext uri="{9D8B030D-6E8A-4147-A177-3AD203B41FA5}">
                      <a16:colId xmlns:a16="http://schemas.microsoft.com/office/drawing/2014/main" val="71885684"/>
                    </a:ext>
                  </a:extLst>
                </a:gridCol>
                <a:gridCol w="1495373">
                  <a:extLst>
                    <a:ext uri="{9D8B030D-6E8A-4147-A177-3AD203B41FA5}">
                      <a16:colId xmlns:a16="http://schemas.microsoft.com/office/drawing/2014/main" val="3846329360"/>
                    </a:ext>
                  </a:extLst>
                </a:gridCol>
                <a:gridCol w="1860331">
                  <a:extLst>
                    <a:ext uri="{9D8B030D-6E8A-4147-A177-3AD203B41FA5}">
                      <a16:colId xmlns:a16="http://schemas.microsoft.com/office/drawing/2014/main" val="1855827874"/>
                    </a:ext>
                  </a:extLst>
                </a:gridCol>
                <a:gridCol w="1133745">
                  <a:extLst>
                    <a:ext uri="{9D8B030D-6E8A-4147-A177-3AD203B41FA5}">
                      <a16:colId xmlns:a16="http://schemas.microsoft.com/office/drawing/2014/main" val="94736464"/>
                    </a:ext>
                  </a:extLst>
                </a:gridCol>
              </a:tblGrid>
              <a:tr h="893234">
                <a:tc>
                  <a:txBody>
                    <a:bodyPr/>
                    <a:lstStyle/>
                    <a:p>
                      <a:pPr algn="ctr"/>
                      <a:r>
                        <a:rPr lang="en-GB" sz="1600" dirty="0">
                          <a:solidFill>
                            <a:schemeClr val="tx1"/>
                          </a:solidFill>
                          <a:latin typeface="+mj-lt"/>
                        </a:rPr>
                        <a:t>People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mj-lt"/>
                        </a:rPr>
                        <a:t>Infrastructure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mj-lt"/>
                        </a:rPr>
                        <a:t>Governance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mj-lt"/>
                        </a:rPr>
                        <a:t>Compliance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mj-lt"/>
                        </a:rPr>
                        <a:t>Financial 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mj-lt"/>
                        </a:rPr>
                        <a:t>Risk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7264841"/>
                  </a:ext>
                </a:extLst>
              </a:tr>
            </a:tbl>
          </a:graphicData>
        </a:graphic>
      </p:graphicFrame>
      <p:sp>
        <p:nvSpPr>
          <p:cNvPr id="7" name="Rounded Rectangular Callout 6"/>
          <p:cNvSpPr/>
          <p:nvPr/>
        </p:nvSpPr>
        <p:spPr>
          <a:xfrm>
            <a:off x="914400" y="1595087"/>
            <a:ext cx="10565873" cy="1856188"/>
          </a:xfrm>
          <a:prstGeom prst="wedgeRoundRectCallout">
            <a:avLst>
              <a:gd name="adj1" fmla="val -50088"/>
              <a:gd name="adj2" fmla="val 16968"/>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mj-lt"/>
              </a:rPr>
              <a:t>A series of strategic enablers will ensure the University fosters an inclusive environment that supports the mental and physical wellbeing of our community, empowers everyone to achieve their potential, continues to improve transparency and enhances teaching, research and the student experience.</a:t>
            </a:r>
          </a:p>
        </p:txBody>
      </p:sp>
    </p:spTree>
    <p:extLst>
      <p:ext uri="{BB962C8B-B14F-4D97-AF65-F5344CB8AC3E}">
        <p14:creationId xmlns:p14="http://schemas.microsoft.com/office/powerpoint/2010/main" val="384103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Implementing the Strategy</a:t>
            </a:r>
          </a:p>
        </p:txBody>
      </p:sp>
      <p:sp>
        <p:nvSpPr>
          <p:cNvPr id="2" name="Rectangle 1"/>
          <p:cNvSpPr/>
          <p:nvPr/>
        </p:nvSpPr>
        <p:spPr>
          <a:xfrm>
            <a:off x="5857345" y="3671047"/>
            <a:ext cx="272183"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3" name="Right Arrow 2"/>
          <p:cNvSpPr/>
          <p:nvPr/>
        </p:nvSpPr>
        <p:spPr>
          <a:xfrm>
            <a:off x="619274" y="3568924"/>
            <a:ext cx="11020508" cy="2737282"/>
          </a:xfrm>
          <a:prstGeom prst="rightArrow">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mj-lt"/>
            </a:endParaRPr>
          </a:p>
        </p:txBody>
      </p:sp>
      <p:sp>
        <p:nvSpPr>
          <p:cNvPr id="5" name="TextBox 4"/>
          <p:cNvSpPr txBox="1"/>
          <p:nvPr/>
        </p:nvSpPr>
        <p:spPr>
          <a:xfrm>
            <a:off x="1309963" y="3671047"/>
            <a:ext cx="7055084" cy="461665"/>
          </a:xfrm>
          <a:prstGeom prst="rect">
            <a:avLst/>
          </a:prstGeom>
          <a:noFill/>
        </p:spPr>
        <p:txBody>
          <a:bodyPr wrap="square" rtlCol="0" anchor="t">
            <a:spAutoFit/>
          </a:bodyPr>
          <a:lstStyle/>
          <a:p>
            <a:r>
              <a:rPr lang="en-GB" sz="2400" dirty="0">
                <a:latin typeface="+mj-lt"/>
              </a:rPr>
              <a:t>Implementation 2020 onwards </a:t>
            </a:r>
          </a:p>
        </p:txBody>
      </p:sp>
      <p:sp>
        <p:nvSpPr>
          <p:cNvPr id="6" name="TextBox 5"/>
          <p:cNvSpPr txBox="1"/>
          <p:nvPr/>
        </p:nvSpPr>
        <p:spPr>
          <a:xfrm>
            <a:off x="1162100" y="4345571"/>
            <a:ext cx="9390490" cy="1200329"/>
          </a:xfrm>
          <a:prstGeom prst="rect">
            <a:avLst/>
          </a:prstGeom>
          <a:noFill/>
        </p:spPr>
        <p:txBody>
          <a:bodyPr wrap="square" rtlCol="0" anchor="t">
            <a:spAutoFit/>
          </a:bodyPr>
          <a:lstStyle/>
          <a:p>
            <a:pPr marL="342900" indent="-342900">
              <a:buFontTx/>
              <a:buChar char="-"/>
            </a:pPr>
            <a:r>
              <a:rPr lang="en-GB" sz="2400" dirty="0">
                <a:solidFill>
                  <a:schemeClr val="bg1"/>
                </a:solidFill>
                <a:latin typeface="+mj-lt"/>
              </a:rPr>
              <a:t>Strategic Delivery Plans</a:t>
            </a:r>
            <a:endParaRPr lang="en-US" dirty="0">
              <a:solidFill>
                <a:schemeClr val="bg1"/>
              </a:solidFill>
              <a:latin typeface="Georgia"/>
            </a:endParaRPr>
          </a:p>
          <a:p>
            <a:pPr marL="342900" indent="-342900">
              <a:buFontTx/>
              <a:buChar char="-"/>
            </a:pPr>
            <a:r>
              <a:rPr lang="en-GB" sz="2400" dirty="0">
                <a:solidFill>
                  <a:schemeClr val="bg1"/>
                </a:solidFill>
                <a:latin typeface="+mj-lt"/>
              </a:rPr>
              <a:t>Align strategic finances </a:t>
            </a:r>
            <a:endParaRPr lang="en-US" dirty="0">
              <a:solidFill>
                <a:schemeClr val="bg1"/>
              </a:solidFill>
            </a:endParaRPr>
          </a:p>
          <a:p>
            <a:pPr marL="342900" indent="-342900">
              <a:buFontTx/>
              <a:buChar char="-"/>
            </a:pPr>
            <a:r>
              <a:rPr lang="en-GB" sz="2400" dirty="0">
                <a:solidFill>
                  <a:schemeClr val="bg1"/>
                </a:solidFill>
                <a:latin typeface="+mj-lt"/>
              </a:rPr>
              <a:t>Link to Business Planning, ADCs etc</a:t>
            </a:r>
          </a:p>
        </p:txBody>
      </p:sp>
      <p:sp>
        <p:nvSpPr>
          <p:cNvPr id="17" name="Rounded Rectangular Callout 16"/>
          <p:cNvSpPr/>
          <p:nvPr/>
        </p:nvSpPr>
        <p:spPr>
          <a:xfrm>
            <a:off x="1651245" y="2158332"/>
            <a:ext cx="8702565" cy="753975"/>
          </a:xfrm>
          <a:prstGeom prst="wedgeRoundRectCallout">
            <a:avLst>
              <a:gd name="adj1" fmla="val -50088"/>
              <a:gd name="adj2" fmla="val 16968"/>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mj-lt"/>
              </a:rPr>
              <a:t>This is the start rather than the end of the process.</a:t>
            </a:r>
          </a:p>
        </p:txBody>
      </p:sp>
    </p:spTree>
    <p:extLst>
      <p:ext uri="{BB962C8B-B14F-4D97-AF65-F5344CB8AC3E}">
        <p14:creationId xmlns:p14="http://schemas.microsoft.com/office/powerpoint/2010/main" val="965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C1321C5351B145BC16BAF21A588DA3" ma:contentTypeVersion="10" ma:contentTypeDescription="Create a new document." ma:contentTypeScope="" ma:versionID="34245fb5e303e4e5855be82e0d3e6fe1">
  <xsd:schema xmlns:xsd="http://www.w3.org/2001/XMLSchema" xmlns:xs="http://www.w3.org/2001/XMLSchema" xmlns:p="http://schemas.microsoft.com/office/2006/metadata/properties" xmlns:ns2="0d436e4d-190c-46c2-9a06-f7bef88fde25" xmlns:ns3="cdb1137f-da02-4801-9ad8-682ab4c27af9" targetNamespace="http://schemas.microsoft.com/office/2006/metadata/properties" ma:root="true" ma:fieldsID="406e3f62488e8023c7a7ee1fd340f210" ns2:_="" ns3:_="">
    <xsd:import namespace="0d436e4d-190c-46c2-9a06-f7bef88fde25"/>
    <xsd:import namespace="cdb1137f-da02-4801-9ad8-682ab4c27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36e4d-190c-46c2-9a06-f7bef88fd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1137f-da02-4801-9ad8-682ab4c27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320D4-5B90-45F8-B3B9-F8487FD02F4E}">
  <ds:schemaRefs>
    <ds:schemaRef ds:uri="http://schemas.microsoft.com/sharepoint/v3/contenttype/forms"/>
  </ds:schemaRefs>
</ds:datastoreItem>
</file>

<file path=customXml/itemProps2.xml><?xml version="1.0" encoding="utf-8"?>
<ds:datastoreItem xmlns:ds="http://schemas.openxmlformats.org/officeDocument/2006/customXml" ds:itemID="{F9BFC0D1-7BD5-45F5-97A1-6C45DC77795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cdb1137f-da02-4801-9ad8-682ab4c27af9"/>
    <ds:schemaRef ds:uri="http://purl.org/dc/elements/1.1/"/>
    <ds:schemaRef ds:uri="http://schemas.microsoft.com/office/2006/metadata/properties"/>
    <ds:schemaRef ds:uri="0d436e4d-190c-46c2-9a06-f7bef88fde25"/>
    <ds:schemaRef ds:uri="http://www.w3.org/XML/1998/namespace"/>
    <ds:schemaRef ds:uri="http://purl.org/dc/terms/"/>
  </ds:schemaRefs>
</ds:datastoreItem>
</file>

<file path=customXml/itemProps3.xml><?xml version="1.0" encoding="utf-8"?>
<ds:datastoreItem xmlns:ds="http://schemas.openxmlformats.org/officeDocument/2006/customXml" ds:itemID="{D01120C6-6D16-4E95-B346-B5B244F7A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436e4d-190c-46c2-9a06-f7bef88fde25"/>
    <ds:schemaRef ds:uri="cdb1137f-da02-4801-9ad8-682ab4c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TotalTime>
  <Words>1994</Words>
  <Application>Microsoft Office PowerPoint</Application>
  <PresentationFormat>Widescreen</PresentationFormat>
  <Paragraphs>267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Times New Roman</vt:lpstr>
      <vt:lpstr>Verdana</vt:lpstr>
      <vt:lpstr>1_Office Theme</vt:lpstr>
      <vt:lpstr> University Strategy  Team Presentation </vt:lpstr>
      <vt:lpstr>Introduction</vt:lpstr>
      <vt:lpstr>A new strategy for a changing context</vt:lpstr>
      <vt:lpstr>How we developed our Strategy</vt:lpstr>
      <vt:lpstr>University Strategy – Mission and Vision</vt:lpstr>
      <vt:lpstr>University Strategy – Values </vt:lpstr>
      <vt:lpstr>University Strategy – Strategic Goals </vt:lpstr>
      <vt:lpstr>University Strategy – Enablers </vt:lpstr>
      <vt:lpstr>Implementing the Strategy</vt:lpstr>
      <vt:lpstr>PowerPoint Presentation</vt:lpstr>
      <vt:lpstr>Implementation - Strategic Delivery Plans </vt:lpstr>
      <vt:lpstr>Business Planning 2019 / 20 </vt:lpstr>
      <vt:lpstr>Business Planning - Process Summary</vt:lpstr>
      <vt:lpstr>Areas of the Balanced Framework</vt:lpstr>
      <vt:lpstr>Implementation - Balanced Framework Approach</vt:lpstr>
      <vt:lpstr>Performance Framework Principles</vt:lpstr>
      <vt:lpstr>Embedding the new strategy </vt:lpstr>
      <vt:lpstr>Q&amp;A</vt:lpstr>
      <vt:lpstr>What does this mean for us…….? </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Diversity and Inclusion at the University of Nottingham</dc:title>
  <dc:creator>Sarah Sharples</dc:creator>
  <cp:lastModifiedBy>Jo Clewes</cp:lastModifiedBy>
  <cp:revision>90</cp:revision>
  <cp:lastPrinted>2019-03-11T11:00:39Z</cp:lastPrinted>
  <dcterms:created xsi:type="dcterms:W3CDTF">2018-09-28T13:37:42Z</dcterms:created>
  <dcterms:modified xsi:type="dcterms:W3CDTF">2020-02-19T15:21:22Z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0x010100ECC1321C5351B145BC16BAF21A588DA3</vt:lpwstr>
  </property>
  <property fmtid="{D5CDD505-2E9C-101B-9397-08002B2CF9AE}" pid="3" name="AuthorIds_UIVersion_4608">
    <vt:lpwstr>24</vt:lpwstr>
  </property>
  <property fmtid="{D5CDD505-2E9C-101B-9397-08002B2CF9AE}" pid="4" name="AuthorIds_UIVersion_2048">
    <vt:lpwstr>24</vt:lpwstr>
  </property>
  <property fmtid="{D5CDD505-2E9C-101B-9397-08002B2CF9AE}" pid="5" name="AuthorIds_UIVersion_1536">
    <vt:lpwstr>24</vt:lpwstr>
  </property>
  <property fmtid="{D5CDD505-2E9C-101B-9397-08002B2CF9AE}" pid="6" name="AuthorIds_UIVersion_4096">
    <vt:lpwstr>24</vt:lpwstr>
  </property>
  <property fmtid="{D5CDD505-2E9C-101B-9397-08002B2CF9AE}" pid="7" name="AuthorIds_UIVersion_1024">
    <vt:lpwstr>24</vt:lpwstr>
  </property>
</Properties>
</file>